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320" r:id="rId3"/>
    <p:sldId id="322" r:id="rId4"/>
    <p:sldId id="323" r:id="rId5"/>
    <p:sldId id="328" r:id="rId6"/>
    <p:sldId id="325" r:id="rId7"/>
    <p:sldId id="329" r:id="rId8"/>
    <p:sldId id="327" r:id="rId9"/>
    <p:sldId id="330" r:id="rId10"/>
    <p:sldId id="29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20"/>
            <p14:sldId id="322"/>
            <p14:sldId id="323"/>
            <p14:sldId id="328"/>
            <p14:sldId id="325"/>
            <p14:sldId id="329"/>
            <p14:sldId id="327"/>
            <p14:sldId id="330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57" autoAdjust="0"/>
    <p:restoredTop sz="94660"/>
  </p:normalViewPr>
  <p:slideViewPr>
    <p:cSldViewPr>
      <p:cViewPr varScale="1">
        <p:scale>
          <a:sx n="73" d="100"/>
          <a:sy n="73" d="100"/>
        </p:scale>
        <p:origin x="56" y="15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6912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/>
              <a:t>رَدَّدْ لي وعُودَك وكِفايَة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1- </a:t>
            </a: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رَدَّدْ لي وعُودَك وكِفايَة</a:t>
            </a:r>
            <a:b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يا كِفايتي دَايمَاً وِحِمَـــــايَا</a:t>
            </a:r>
            <a:b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مانتَ كَفيل إنَّك تُجرِيهَـ</a:t>
            </a: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ـــ</a:t>
            </a: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ا</a:t>
            </a:r>
            <a:b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وِإيمَاني تثَبِّت يا رَجَــــ</a:t>
            </a: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ـ</a:t>
            </a:r>
            <a:r>
              <a:rPr kumimoji="0" lang="ar-EG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ايَا</a:t>
            </a:r>
            <a:endParaRPr kumimoji="0" lang="ar-EG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  <a:p>
            <a:pPr rtl="1"/>
            <a:endParaRPr kumimoji="0" lang="ar-EG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  <a:p>
            <a:pPr rtl="1"/>
            <a:br>
              <a:rPr kumimoji="0" lang="ar-EG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radded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li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woaodak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wekfaya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yakfayti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dayman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wehmaya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manta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kafeel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ennak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tojriha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emani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tethabbet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ya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rajaya</a:t>
            </a:r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endParaRPr kumimoji="0" lang="ar-EG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endParaRPr kumimoji="0" lang="ar-EG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Keep telling me about Your promises, You are able to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keep them. I believe that You will keep Your promises.</a:t>
            </a:r>
            <a:endParaRPr kumimoji="0" lang="ar-EG" sz="1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8853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ق: </a:t>
            </a: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أنا صَابر مُش </a:t>
            </a:r>
            <a:r>
              <a:rPr kumimoji="0" lang="ar-EG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هاطرَح</a:t>
            </a: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ثِقَتي</a:t>
            </a:r>
            <a:b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مِستَنِّيك</a:t>
            </a: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ar-EG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ورَجَـــــــــايَا</a:t>
            </a: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أكيد</a:t>
            </a:r>
            <a:b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بإيمَان وِأنــــاة رَاح تِتحَقَّق</a:t>
            </a:r>
            <a:b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في حَيَاتـــــي كُل المَوَاعِيد</a:t>
            </a:r>
          </a:p>
          <a:p>
            <a:pPr rtl="1"/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  <a:p>
            <a:pPr rtl="1"/>
            <a:br>
              <a:rPr kumimoji="0" lang="ar-EG" sz="105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ana Saber mosh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hatrah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theqati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mestanneek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we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rajaya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akeed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be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eman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we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anah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rah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tethaqaq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fi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hayati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koll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mawaaeed</a:t>
            </a:r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endParaRPr kumimoji="0" lang="ar-EG" sz="9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I wait for You patiently with faith that all 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Your promises will be fulfilled in my life.</a:t>
            </a:r>
            <a:endParaRPr kumimoji="0" lang="ar-EG" sz="105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02222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2- </a:t>
            </a: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لا وعُود وَلا كِلمَة بَشَريَّة</a:t>
            </a:r>
            <a:b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تِنفَعني في ضِيقي يا فـــادِيَّا</a:t>
            </a:r>
            <a:b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قول كِلمَة واِملاني إيمَــــان</a:t>
            </a:r>
            <a:b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اِسنِدْني بالكِلمَــــــــــة الحَيَّة</a:t>
            </a:r>
          </a:p>
          <a:p>
            <a:pPr rtl="1"/>
            <a:endParaRPr kumimoji="0" lang="ar-EG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  <a:p>
            <a:pPr rtl="1"/>
            <a:br>
              <a:rPr kumimoji="0" lang="ar-EG" sz="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la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woaod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wala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kelma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basharia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tenfaani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fi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Diqi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ya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fadia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ol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kelma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wemlani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eman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esnedni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bel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kelma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alhayya</a:t>
            </a:r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endParaRPr kumimoji="0" lang="ar-EG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No human word or promise can help me in my need.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Your living word will support me and fill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me with faith.</a:t>
            </a:r>
            <a:endParaRPr kumimoji="0" lang="ar-EG" sz="1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30971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ق: </a:t>
            </a: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أنا صَابر مُش </a:t>
            </a:r>
            <a:r>
              <a:rPr kumimoji="0" lang="ar-EG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هاطرَح</a:t>
            </a: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ثِقَتي</a:t>
            </a:r>
            <a:b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مِستَنِّيك</a:t>
            </a: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ar-EG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ورَجَـــــــــايَا</a:t>
            </a: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أكيد</a:t>
            </a:r>
            <a:b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بإيمَان وِأنــــاة رَاح تِتحَقَّق</a:t>
            </a:r>
            <a:b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في حَيَاتـــــي كُل المَوَاعِيد</a:t>
            </a:r>
          </a:p>
          <a:p>
            <a:pPr rtl="1"/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  <a:p>
            <a:pPr rtl="1"/>
            <a:br>
              <a:rPr kumimoji="0" lang="ar-EG" sz="105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ana Saber mosh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hatrah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theqati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mestanneek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we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rajaya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akeed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be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eman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we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anah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rah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tethaqaq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fi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hayati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koll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mawaaeed</a:t>
            </a:r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endParaRPr kumimoji="0" lang="ar-EG" sz="9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I wait for You patiently with faith that all 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Your promises will be fulfilled in my life.</a:t>
            </a:r>
            <a:endParaRPr kumimoji="0" lang="ar-EG" sz="105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14751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3</a:t>
            </a:r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- </a:t>
            </a: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لا جيُوش وِلا خِيل </a:t>
            </a:r>
            <a:r>
              <a:rPr kumimoji="0" lang="ar-EG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هاتخَلَّصني</a:t>
            </a:r>
            <a:b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وَلا سِيف وَلا قوس يدِّي النُّصـرَة</a:t>
            </a:r>
            <a:b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دي يَمينك بَس ونُـــــــــور وَجهك</a:t>
            </a:r>
            <a:b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وبرُوحك مُش قُـــــــــــوَّة وقُدرَة</a:t>
            </a:r>
          </a:p>
          <a:p>
            <a:pPr rtl="1"/>
            <a:br>
              <a:rPr kumimoji="0" lang="ar-EG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la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jiosh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wala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khail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hatkhallaSni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wala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saif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wala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qos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yeddi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nnoSra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di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yameenak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bass we nor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wajhak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webrohak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mosh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owa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we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odra</a:t>
            </a:r>
            <a:b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endParaRPr kumimoji="0" lang="ar-EG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No army with knights, swords and arrows can save me </a:t>
            </a:r>
          </a:p>
          <a:p>
            <a:pPr rtl="1"/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or give me victory. Only Your right hand and Your Spirit can, </a:t>
            </a:r>
          </a:p>
          <a:p>
            <a:pPr rtl="1"/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not my power or might.</a:t>
            </a:r>
            <a:endParaRPr kumimoji="0" lang="ar-EG" sz="1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24668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ق: </a:t>
            </a: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أنا صَابر مُش </a:t>
            </a:r>
            <a:r>
              <a:rPr kumimoji="0" lang="ar-EG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هاطرَح</a:t>
            </a: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ثِقَتي</a:t>
            </a:r>
            <a:b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مِستَنِّيك</a:t>
            </a: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ar-EG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ورَجَـــــــــايَا</a:t>
            </a: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أكيد</a:t>
            </a:r>
            <a:b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بإيمَان وِأنــــاة رَاح تِتحَقَّق</a:t>
            </a:r>
            <a:b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في حَيَاتـــــي كُل المَوَاعِيد</a:t>
            </a:r>
          </a:p>
          <a:p>
            <a:pPr rtl="1"/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  <a:p>
            <a:pPr rtl="1"/>
            <a:br>
              <a:rPr kumimoji="0" lang="ar-EG" sz="105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ana Saber mosh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hatrah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theqati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mestanneek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we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rajaya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akeed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be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eman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we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anah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rah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tethaqaq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fi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hayati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koll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mawaaeed</a:t>
            </a:r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endParaRPr kumimoji="0" lang="ar-EG" sz="9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I wait for You patiently with faith that all 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Your promises will be fulfilled in my life.</a:t>
            </a:r>
            <a:endParaRPr kumimoji="0" lang="ar-EG" sz="105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54912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4- </a:t>
            </a:r>
            <a:r>
              <a:rPr kumimoji="0" lang="ar-EG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داللي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قلبُه مَشغُول بيك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بيلاقي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نِعمَة وِإحسَــــــان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وِاللي عِينُ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ـــ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ـه بتُنظُر لِيك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مُش مُمكِن يرجَع خَجلان</a:t>
            </a:r>
          </a:p>
          <a:p>
            <a:pPr rtl="1"/>
            <a:endParaRPr kumimoji="0" lang="ar-EG" sz="10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  <a:p>
            <a:pPr rtl="1"/>
            <a:br>
              <a:rPr kumimoji="0" lang="ar-EG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dalli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albo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mashghool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beek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byelaqi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neama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we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ehsan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welli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aeno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btonzor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leek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mosh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momken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yerjaa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khajlan</a:t>
            </a:r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endParaRPr kumimoji="0" lang="ar-EG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Those who keep You in the heart will find grace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and blessings. Those who gaze at You can 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not be disappointed.</a:t>
            </a:r>
            <a:endParaRPr kumimoji="0" lang="ar-EG" sz="1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22508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ق: </a:t>
            </a: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أنا صَابر مُش </a:t>
            </a:r>
            <a:r>
              <a:rPr kumimoji="0" lang="ar-EG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هاطرَح</a:t>
            </a: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ثِقَتي</a:t>
            </a:r>
            <a:b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مِستَنِّيك</a:t>
            </a: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ar-EG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ورَجَـــــــــايَا</a:t>
            </a: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أكيد</a:t>
            </a:r>
            <a:b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بإيمَان وِأنــــاة رَاح تِتحَقَّق</a:t>
            </a:r>
            <a:b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في حَيَاتـــــي كُل المَوَاعِيد</a:t>
            </a:r>
          </a:p>
          <a:p>
            <a:pPr rtl="1"/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  <a:p>
            <a:pPr rtl="1"/>
            <a:br>
              <a:rPr kumimoji="0" lang="ar-EG" sz="105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ana Saber mosh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hatrah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theqati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mestanneek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we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rajaya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akeed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be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eman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we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anah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rah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tethaqaq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fi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hayati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koll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mawaaeed</a:t>
            </a:r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endParaRPr kumimoji="0" lang="ar-EG" sz="9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I wait for You patiently with faith that all 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Your promises will be fulfilled in my life.</a:t>
            </a:r>
            <a:endParaRPr kumimoji="0" lang="ar-EG" sz="105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25144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5040</TotalTime>
  <Words>555</Words>
  <Application>Microsoft Office PowerPoint</Application>
  <PresentationFormat>عرض على الشاشة (4:3)</PresentationFormat>
  <Paragraphs>47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487</cp:revision>
  <dcterms:created xsi:type="dcterms:W3CDTF">2021-12-07T14:30:00Z</dcterms:created>
  <dcterms:modified xsi:type="dcterms:W3CDTF">2025-02-17T12:00:25Z</dcterms:modified>
</cp:coreProperties>
</file>