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29" r:id="rId4"/>
    <p:sldId id="430" r:id="rId5"/>
    <p:sldId id="435" r:id="rId6"/>
    <p:sldId id="432" r:id="rId7"/>
    <p:sldId id="436" r:id="rId8"/>
    <p:sldId id="434" r:id="rId9"/>
    <p:sldId id="437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5"/>
            <p14:sldId id="432"/>
            <p14:sldId id="436"/>
            <p14:sldId id="434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8" d="100"/>
          <a:sy n="68" d="100"/>
        </p:scale>
        <p:origin x="52" y="1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ردد لـــــي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/>
            <a:r>
              <a:rPr lang="ar-EG" sz="7200" b="1" dirty="0"/>
              <a:t>ردد لي وعودك وكفاية</a:t>
            </a:r>
            <a:br>
              <a:rPr lang="ar-EG" sz="7200" b="1" dirty="0"/>
            </a:br>
            <a:r>
              <a:rPr lang="ar-EG" sz="7200" b="1" dirty="0"/>
              <a:t>يا كفايتي دايماً وحمايا</a:t>
            </a:r>
            <a:br>
              <a:rPr lang="ar-EG" sz="7200" b="1" dirty="0"/>
            </a:br>
            <a:r>
              <a:rPr lang="ar-EG" sz="7200" b="1" dirty="0"/>
              <a:t>ما أنت كفيل انك تجريها</a:t>
            </a:r>
            <a:br>
              <a:rPr lang="ar-EG" sz="7200" b="1" dirty="0"/>
            </a:br>
            <a:r>
              <a:rPr lang="ar-EG" sz="7200" b="1" dirty="0"/>
              <a:t>وإيماني تثبت يا </a:t>
            </a:r>
            <a:r>
              <a:rPr lang="ar-EG" sz="7200" b="1" dirty="0" err="1"/>
              <a:t>رجايا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صابر مش </a:t>
            </a:r>
            <a:r>
              <a:rPr lang="ar-EG" sz="7200" b="1" dirty="0" err="1">
                <a:solidFill>
                  <a:srgbClr val="00582A"/>
                </a:solidFill>
              </a:rPr>
              <a:t>هاطرح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ثقتي </a:t>
            </a:r>
            <a:r>
              <a:rPr lang="ar-EG" sz="7200" b="1" dirty="0" err="1">
                <a:solidFill>
                  <a:srgbClr val="00582A"/>
                </a:solidFill>
              </a:rPr>
              <a:t>مستنيك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ورجايا</a:t>
            </a:r>
            <a:r>
              <a:rPr lang="ar-EG" sz="7200" b="1" dirty="0">
                <a:solidFill>
                  <a:srgbClr val="00582A"/>
                </a:solidFill>
              </a:rPr>
              <a:t> أكيد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بإيمان وأناه راح تتحقق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حياتي كل المواعيد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 </a:t>
            </a:r>
          </a:p>
          <a:p>
            <a:pPr algn="ctr"/>
            <a:r>
              <a:rPr lang="ar-EG" sz="7200" b="1" dirty="0"/>
              <a:t>لا وعود ولا كلمة بشرية</a:t>
            </a:r>
            <a:br>
              <a:rPr lang="ar-EG" sz="7200" b="1" dirty="0"/>
            </a:br>
            <a:r>
              <a:rPr lang="ar-EG" sz="7200" b="1" dirty="0"/>
              <a:t>تنفعني في ضيقي يا فادي</a:t>
            </a:r>
            <a:br>
              <a:rPr lang="ar-EG" sz="7200" b="1" dirty="0"/>
            </a:br>
            <a:r>
              <a:rPr lang="ar-EG" sz="7200" b="1" dirty="0"/>
              <a:t>قول كلمة وأملاني إيمان</a:t>
            </a:r>
            <a:br>
              <a:rPr lang="ar-EG" sz="7200" b="1" dirty="0"/>
            </a:br>
            <a:r>
              <a:rPr lang="ar-EG" sz="7200" b="1" dirty="0" err="1"/>
              <a:t>إسندني</a:t>
            </a:r>
            <a:r>
              <a:rPr lang="ar-EG" sz="7200" b="1" dirty="0"/>
              <a:t> بالكلمة الحية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صابر مش </a:t>
            </a:r>
            <a:r>
              <a:rPr lang="ar-EG" sz="7200" b="1" dirty="0" err="1">
                <a:solidFill>
                  <a:srgbClr val="00582A"/>
                </a:solidFill>
              </a:rPr>
              <a:t>هاطرح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ثقتي </a:t>
            </a:r>
            <a:r>
              <a:rPr lang="ar-EG" sz="7200" b="1" dirty="0" err="1">
                <a:solidFill>
                  <a:srgbClr val="00582A"/>
                </a:solidFill>
              </a:rPr>
              <a:t>مستنيك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ورجايا</a:t>
            </a:r>
            <a:r>
              <a:rPr lang="ar-EG" sz="7200" b="1" dirty="0">
                <a:solidFill>
                  <a:srgbClr val="00582A"/>
                </a:solidFill>
              </a:rPr>
              <a:t> أكيد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بإيمان وأناه راح تتحقق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حياتي كل المواعيد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515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3- </a:t>
            </a:r>
          </a:p>
          <a:p>
            <a:pPr algn="ctr"/>
            <a:r>
              <a:rPr lang="ar-EG" sz="6600" b="1" dirty="0"/>
              <a:t>لا جيوش </a:t>
            </a:r>
            <a:r>
              <a:rPr lang="ar-EG" sz="6600" b="1" dirty="0" err="1"/>
              <a:t>ولاخيل</a:t>
            </a:r>
            <a:r>
              <a:rPr lang="ar-EG" sz="6600" b="1" dirty="0"/>
              <a:t> </a:t>
            </a:r>
            <a:r>
              <a:rPr lang="ar-EG" sz="6600" b="1" dirty="0" err="1"/>
              <a:t>هاتخلصني</a:t>
            </a:r>
            <a:br>
              <a:rPr lang="ar-EG" sz="6600" b="1" dirty="0"/>
            </a:br>
            <a:r>
              <a:rPr lang="ar-EG" sz="6600" b="1" dirty="0"/>
              <a:t>ولا سيف ولا قوس يدي النصرة</a:t>
            </a:r>
            <a:br>
              <a:rPr lang="ar-EG" sz="6600" b="1" dirty="0"/>
            </a:br>
            <a:r>
              <a:rPr lang="ar-EG" sz="6600" b="1" dirty="0" err="1"/>
              <a:t>دي</a:t>
            </a:r>
            <a:r>
              <a:rPr lang="ar-EG" sz="6600" b="1" dirty="0"/>
              <a:t> يمينك بس ونور وجهك</a:t>
            </a:r>
            <a:br>
              <a:rPr lang="ar-EG" sz="6600" b="1" dirty="0"/>
            </a:br>
            <a:r>
              <a:rPr lang="ar-EG" sz="6600" b="1" dirty="0"/>
              <a:t>وبروحك مش قوة وقدرة </a:t>
            </a:r>
            <a:br>
              <a:rPr lang="ar-EG" sz="6600" b="1" dirty="0"/>
            </a:br>
            <a:endParaRPr lang="en-US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صابر مش </a:t>
            </a:r>
            <a:r>
              <a:rPr lang="ar-EG" sz="7200" b="1" dirty="0" err="1">
                <a:solidFill>
                  <a:srgbClr val="00582A"/>
                </a:solidFill>
              </a:rPr>
              <a:t>هاطرح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ثقتي </a:t>
            </a:r>
            <a:r>
              <a:rPr lang="ar-EG" sz="7200" b="1" dirty="0" err="1">
                <a:solidFill>
                  <a:srgbClr val="00582A"/>
                </a:solidFill>
              </a:rPr>
              <a:t>مستنيك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ورجايا</a:t>
            </a:r>
            <a:r>
              <a:rPr lang="ar-EG" sz="7200" b="1" dirty="0">
                <a:solidFill>
                  <a:srgbClr val="00582A"/>
                </a:solidFill>
              </a:rPr>
              <a:t> أكيد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بإيمان وأناه راح تتحقق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حياتي كل المواعيد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34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4- </a:t>
            </a:r>
          </a:p>
          <a:p>
            <a:pPr algn="ctr"/>
            <a:r>
              <a:rPr lang="ar-EG" sz="7200" b="1" dirty="0" err="1"/>
              <a:t>دا</a:t>
            </a:r>
            <a:r>
              <a:rPr lang="ar-EG" sz="7200" b="1" dirty="0"/>
              <a:t> للي قلبه مشغول بيك</a:t>
            </a:r>
            <a:br>
              <a:rPr lang="ar-EG" sz="7200" b="1" dirty="0"/>
            </a:br>
            <a:r>
              <a:rPr lang="ar-EG" sz="7200" b="1" dirty="0" err="1"/>
              <a:t>بيلاقي</a:t>
            </a:r>
            <a:r>
              <a:rPr lang="ar-EG" sz="7200" b="1" dirty="0"/>
              <a:t> نعمة </a:t>
            </a:r>
            <a:r>
              <a:rPr lang="ar-EG" sz="7200" b="1" dirty="0" err="1"/>
              <a:t>وأحسان</a:t>
            </a:r>
            <a:br>
              <a:rPr lang="ar-EG" sz="7200" b="1" dirty="0"/>
            </a:br>
            <a:r>
              <a:rPr lang="ar-EG" sz="7200" b="1" dirty="0"/>
              <a:t>واللي عينه بتنظر ليك</a:t>
            </a:r>
            <a:br>
              <a:rPr lang="ar-EG" sz="7200" b="1" dirty="0"/>
            </a:br>
            <a:r>
              <a:rPr lang="ar-EG" sz="7200" b="1" dirty="0"/>
              <a:t>مش ممكن يرجع خجلان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صابر مش </a:t>
            </a:r>
            <a:r>
              <a:rPr lang="ar-EG" sz="7200" b="1" dirty="0" err="1">
                <a:solidFill>
                  <a:srgbClr val="00582A"/>
                </a:solidFill>
              </a:rPr>
              <a:t>هاطرح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ثقتي </a:t>
            </a:r>
            <a:r>
              <a:rPr lang="ar-EG" sz="7200" b="1" dirty="0" err="1">
                <a:solidFill>
                  <a:srgbClr val="00582A"/>
                </a:solidFill>
              </a:rPr>
              <a:t>مستنيك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ورجايا</a:t>
            </a:r>
            <a:r>
              <a:rPr lang="ar-EG" sz="7200" b="1" dirty="0">
                <a:solidFill>
                  <a:srgbClr val="00582A"/>
                </a:solidFill>
              </a:rPr>
              <a:t> أكيد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بإيمان وأناه راح تتحقق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حياتي كل المواعيد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453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2158</TotalTime>
  <Words>180</Words>
  <Application>Microsoft Office PowerPoint</Application>
  <PresentationFormat>عرض على الشاشة (4:3)</PresentationFormat>
  <Paragraphs>22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344</cp:revision>
  <dcterms:created xsi:type="dcterms:W3CDTF">2021-12-07T14:30:00Z</dcterms:created>
  <dcterms:modified xsi:type="dcterms:W3CDTF">2024-07-28T17:18:22Z</dcterms:modified>
</cp:coreProperties>
</file>