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22" r:id="rId3"/>
    <p:sldId id="320" r:id="rId4"/>
    <p:sldId id="329" r:id="rId5"/>
    <p:sldId id="324" r:id="rId6"/>
    <p:sldId id="330" r:id="rId7"/>
    <p:sldId id="326" r:id="rId8"/>
    <p:sldId id="331" r:id="rId9"/>
    <p:sldId id="328" r:id="rId10"/>
    <p:sldId id="332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2"/>
            <p14:sldId id="320"/>
            <p14:sldId id="329"/>
            <p14:sldId id="324"/>
            <p14:sldId id="330"/>
            <p14:sldId id="326"/>
            <p14:sldId id="331"/>
            <p14:sldId id="328"/>
            <p14:sldId id="3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73" d="100"/>
          <a:sy n="73" d="100"/>
        </p:scale>
        <p:origin x="64" y="1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رَنِّم مُوسَى وشَعب الله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رَنِّم مُوسَى وشَعب الله  عَبَر الرَّب وعَبَرُوا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مَعَاه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وِإحنا بَدينا طَريق وِحَيَاة   بَعد صَليبــك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يابنَ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الله</a:t>
            </a: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rannem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rrab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wehna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badaina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tareeq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hayah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Saleebak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yabn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lang="ar-EG" sz="8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Moses and God’s people sang as they were crossing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sea with God. We started a way in life after Your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cross; Son of God.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البَرِّيَّة الشَعب يسير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الحُرِّيَّة ومُش كأســـير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دَمّ العَهد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لِلتَّكفِير   لِلتَّطهير مَجدَاً لإلَه</a:t>
            </a: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barria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yeseer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horria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wmosh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ka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aseer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damm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aahd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da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ttakfeer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ttatheer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majdan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In the wilderness the people walk free. The blood was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for cleansing and covering sin for the glory of God.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رَنِّم مُوسَى وشَعب الله  عَبَر الرَّب وعَبَرُوا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مَعَاه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وِإحنا بَدينا طَريق وِحَيَاة   بَعد صَليبــك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يابنَ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الله</a:t>
            </a: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rannem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rrab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wehna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badaina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tareeq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hayah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Saleebak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yabn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lang="ar-EG" sz="8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Moses and God’s people sang as they were crossing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sea with God. We started a way in life after Your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cross; Son of God.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935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البَرِّيَّة نهَاية الذَّات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وِالرَّغَبَات وَيَّا الشَّــهَوَات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فِيها تلاقي الاختِبَارَات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وهايشبعنا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بمَنِّ سَمَاه</a:t>
            </a: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barria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nhayet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that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Wle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rraghabat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wayya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shahawat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fiha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tlaqi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Calibri"/>
                <a:cs typeface="Times New Roman" pitchFamily="18" charset="0"/>
              </a:rPr>
              <a:t>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khtebarat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hayeshbeana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bmann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samah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In the wilderness there is an end for the ego and the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selfish desires. There, you find testimonies and we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will be fed by the heavenly manna.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5424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رَنِّم مُوسَى وشَعب الله  عَبَر الرَّب وعَبَرُوا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مَعَاه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وِإحنا بَدينا طَريق وِحَيَاة   بَعد صَليبــك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يابنَ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الله</a:t>
            </a: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rannem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rrab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wehna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badaina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tareeq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hayah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Saleebak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yabn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lang="ar-EG" sz="8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Moses and God’s people sang as they were crossing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sea with God. We started a way in life after Your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cross; Son of God.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094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البَرِّيَّة سَحَــابَة ونور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وِاليَنبُوع مِن صَخر صُخور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وِشَهَادَة بتِشهَد لِحُضُور</a:t>
            </a:r>
            <a:r>
              <a:rPr lang="ar-EG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رَبِّ المَجد اللي شَاهِدناه</a:t>
            </a: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barria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sahaba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nor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yanboa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Sakhr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Sokhor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weshhada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bteshhad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hoDor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majd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shahednah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In the wilderness there is a cloud and there is light.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 spring comes from a solid rock and a testimony for the presence of the Lord of glory Who we saw.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774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رَنِّم مُوسَى وشَعب الله  عَبَر الرَّب وعَبَرُوا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مَعَاه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وِإحنا بَدينا طَريق وِحَيَاة   بَعد صَليبــك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يابنَ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الله</a:t>
            </a: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rannem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rrab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wehna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badaina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tareeq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hayah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Saleebak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yabn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lang="ar-EG" sz="8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Moses and God’s people sang as they were crossing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sea with God. We started a way in life after Your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cross; Son of God.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013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البَرِّيَّــــــة الحَرب أكِيد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فِيها الن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ُّ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صــــــــرَة وِالمَوَاعِيد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طول ما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يَسوعنا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مَاسِك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بالإيد</a:t>
            </a:r>
            <a:r>
              <a:rPr lang="ar-EG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هايوَصَّلنا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لِحَدِّ سَمَاه</a:t>
            </a:r>
          </a:p>
          <a:p>
            <a:pPr rtl="1"/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barri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harb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akeed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fiha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noSra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mawaaeed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yasouana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masek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eed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hay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waSSalna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lhadd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In the wilderness there is war and assured victory.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As long as Jesus holds our hand; He will take us to heaven.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278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رَنِّم مُوسَى وشَعب الله  عَبَر الرَّب وعَبَرُوا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مَعَاه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وِإحنا بَدينا طَريق وِحَيَاة   بَعد صَليبــك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يابنَ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الله</a:t>
            </a: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rannem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rrab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aabaro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wehna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badaina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tareeq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hayah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Saleebak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yabn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lang="ar-EG" sz="8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Moses and God’s people sang as they were crossing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sea with God. We started a way in life after Your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cross; Son of God.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972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5064</TotalTime>
  <Words>666</Words>
  <Application>Microsoft Office PowerPoint</Application>
  <PresentationFormat>عرض على الشاشة (4:3)</PresentationFormat>
  <Paragraphs>51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493</cp:revision>
  <dcterms:created xsi:type="dcterms:W3CDTF">2021-12-07T14:30:00Z</dcterms:created>
  <dcterms:modified xsi:type="dcterms:W3CDTF">2025-02-17T11:32:16Z</dcterms:modified>
</cp:coreProperties>
</file>