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29" r:id="rId3"/>
    <p:sldId id="428" r:id="rId4"/>
    <p:sldId id="430" r:id="rId5"/>
    <p:sldId id="431" r:id="rId6"/>
    <p:sldId id="432" r:id="rId7"/>
    <p:sldId id="433" r:id="rId8"/>
    <p:sldId id="434" r:id="rId9"/>
    <p:sldId id="435" r:id="rId10"/>
    <p:sldId id="436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9"/>
            <p14:sldId id="428"/>
            <p14:sldId id="430"/>
            <p14:sldId id="431"/>
            <p14:sldId id="432"/>
            <p14:sldId id="433"/>
            <p14:sldId id="434"/>
            <p14:sldId id="435"/>
            <p14:sldId id="43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73" d="100"/>
          <a:sy n="73" d="100"/>
        </p:scale>
        <p:origin x="152" y="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رنم موسى وشعب الله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470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رنم موسى وشعب الله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عبر الرب وعبروا </a:t>
            </a:r>
            <a:r>
              <a:rPr lang="ar-EG" sz="7200" b="1" dirty="0" err="1">
                <a:solidFill>
                  <a:srgbClr val="00582A"/>
                </a:solidFill>
              </a:rPr>
              <a:t>معاه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واحنا</a:t>
            </a:r>
            <a:r>
              <a:rPr lang="ar-EG" sz="7200" b="1" dirty="0">
                <a:solidFill>
                  <a:srgbClr val="00582A"/>
                </a:solidFill>
              </a:rPr>
              <a:t> لقينا طريق وحياة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بعد صليبك يا ابن الله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22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 </a:t>
            </a:r>
          </a:p>
          <a:p>
            <a:pPr algn="ctr" rtl="1"/>
            <a:r>
              <a:rPr lang="ar-EG" sz="7200" b="1" dirty="0"/>
              <a:t>( في البرية الشعب يصير </a:t>
            </a:r>
          </a:p>
          <a:p>
            <a:pPr algn="ctr" rtl="1"/>
            <a:r>
              <a:rPr lang="ar-EG" sz="7200" b="1" dirty="0"/>
              <a:t>في الحرية ومش كأسير )2</a:t>
            </a:r>
            <a:br>
              <a:rPr lang="ar-EG" sz="7200" b="1" dirty="0"/>
            </a:br>
            <a:r>
              <a:rPr lang="ar-EG" sz="7200" b="1" dirty="0"/>
              <a:t>دم العهد </a:t>
            </a:r>
            <a:r>
              <a:rPr lang="ar-EG" sz="7200" b="1" dirty="0" err="1"/>
              <a:t>ده</a:t>
            </a:r>
            <a:r>
              <a:rPr lang="ar-EG" sz="7200" b="1" dirty="0"/>
              <a:t> للتكفير </a:t>
            </a:r>
          </a:p>
          <a:p>
            <a:pPr algn="ctr" rtl="1"/>
            <a:r>
              <a:rPr lang="ar-EG" sz="7200" b="1" dirty="0"/>
              <a:t>للتطهير مجداً لدماه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232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رنم موسى وشعب الله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عبر الرب وعبروا </a:t>
            </a:r>
            <a:r>
              <a:rPr lang="ar-EG" sz="7200" b="1" dirty="0" err="1">
                <a:solidFill>
                  <a:srgbClr val="00582A"/>
                </a:solidFill>
              </a:rPr>
              <a:t>معاه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واحنا</a:t>
            </a:r>
            <a:r>
              <a:rPr lang="ar-EG" sz="7200" b="1" dirty="0">
                <a:solidFill>
                  <a:srgbClr val="00582A"/>
                </a:solidFill>
              </a:rPr>
              <a:t> لقينا طريق وحياة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بعد صليبك يا ابن الله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986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 </a:t>
            </a:r>
          </a:p>
          <a:p>
            <a:pPr algn="ctr" rtl="1"/>
            <a:r>
              <a:rPr lang="ar-EG" sz="7200" b="1" dirty="0"/>
              <a:t>( في البرية نهاية الذات والرغبات ويا الشهوات)2</a:t>
            </a:r>
            <a:br>
              <a:rPr lang="ar-EG" sz="7200" b="1" dirty="0"/>
            </a:br>
            <a:r>
              <a:rPr lang="ar-EG" sz="7200" b="1" dirty="0"/>
              <a:t>فيها نلاقي </a:t>
            </a:r>
            <a:r>
              <a:rPr lang="ar-EG" sz="7200" b="1" dirty="0" err="1"/>
              <a:t>الإختبارات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 err="1"/>
              <a:t>وهاشبعنا</a:t>
            </a:r>
            <a:r>
              <a:rPr lang="ar-EG" sz="7200" b="1" dirty="0"/>
              <a:t> بمن سماه 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232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رنم موسى وشعب الله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عبر الرب وعبروا </a:t>
            </a:r>
            <a:r>
              <a:rPr lang="ar-EG" sz="7200" b="1" dirty="0" err="1">
                <a:solidFill>
                  <a:srgbClr val="00582A"/>
                </a:solidFill>
              </a:rPr>
              <a:t>معاه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واحنا</a:t>
            </a:r>
            <a:r>
              <a:rPr lang="ar-EG" sz="7200" b="1" dirty="0">
                <a:solidFill>
                  <a:srgbClr val="00582A"/>
                </a:solidFill>
              </a:rPr>
              <a:t> لقينا طريق وحياة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بعد صليبك يا ابن الله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716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3- </a:t>
            </a:r>
          </a:p>
          <a:p>
            <a:pPr algn="ctr" rtl="1"/>
            <a:r>
              <a:rPr lang="ar-EG" sz="6600" b="1" dirty="0"/>
              <a:t>( في البرية سحابة ونور </a:t>
            </a:r>
          </a:p>
          <a:p>
            <a:pPr algn="ctr" rtl="1"/>
            <a:r>
              <a:rPr lang="ar-EG" sz="6600" b="1" dirty="0"/>
              <a:t>والينبوع بين صخر صخور)2 </a:t>
            </a:r>
            <a:br>
              <a:rPr lang="ar-EG" sz="6600" b="1" dirty="0"/>
            </a:br>
            <a:r>
              <a:rPr lang="ar-EG" sz="6600" b="1" dirty="0"/>
              <a:t>وشهادة بتشهد لحضور </a:t>
            </a:r>
          </a:p>
          <a:p>
            <a:pPr algn="ctr" rtl="1"/>
            <a:r>
              <a:rPr lang="ar-EG" sz="6600" b="1" dirty="0"/>
              <a:t>رب المجد اللي شاهدناه </a:t>
            </a: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09600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رنم موسى وشعب الله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عبر الرب وعبروا </a:t>
            </a:r>
            <a:r>
              <a:rPr lang="ar-EG" sz="7200" b="1" dirty="0" err="1">
                <a:solidFill>
                  <a:srgbClr val="00582A"/>
                </a:solidFill>
              </a:rPr>
              <a:t>معاه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واحنا</a:t>
            </a:r>
            <a:r>
              <a:rPr lang="ar-EG" sz="7200" b="1" dirty="0">
                <a:solidFill>
                  <a:srgbClr val="00582A"/>
                </a:solidFill>
              </a:rPr>
              <a:t> لقينا طريق وحياة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بعد صليبك يا ابن الله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986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4- </a:t>
            </a:r>
          </a:p>
          <a:p>
            <a:pPr algn="ctr" rtl="1"/>
            <a:r>
              <a:rPr lang="ar-EG" sz="7200" b="1" dirty="0"/>
              <a:t>( في البرية الحرب أكيد </a:t>
            </a:r>
          </a:p>
          <a:p>
            <a:pPr algn="ctr" rtl="1"/>
            <a:r>
              <a:rPr lang="ar-EG" sz="7200" b="1" dirty="0"/>
              <a:t>فيها النصرة والمواعيد )2</a:t>
            </a:r>
            <a:br>
              <a:rPr lang="ar-EG" sz="7200" b="1" dirty="0"/>
            </a:br>
            <a:r>
              <a:rPr lang="ar-EG" sz="7200" b="1" dirty="0"/>
              <a:t>طول ما </a:t>
            </a:r>
            <a:r>
              <a:rPr lang="ar-EG" sz="7200" b="1" dirty="0" err="1"/>
              <a:t>يسوعنا</a:t>
            </a:r>
            <a:r>
              <a:rPr lang="ar-EG" sz="7200" b="1" dirty="0"/>
              <a:t> ماسك </a:t>
            </a:r>
            <a:r>
              <a:rPr lang="ar-EG" sz="7200" b="1" dirty="0" err="1"/>
              <a:t>بالإيد</a:t>
            </a:r>
            <a:r>
              <a:rPr lang="ar-EG" sz="7200" b="1" dirty="0"/>
              <a:t> </a:t>
            </a:r>
            <a:r>
              <a:rPr lang="ar-EG" sz="7200" b="1" dirty="0" err="1"/>
              <a:t>هايوصلنا</a:t>
            </a:r>
            <a:r>
              <a:rPr lang="ar-EG" sz="7200" b="1" dirty="0"/>
              <a:t> لحد سماه 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470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رنم موسى وشعب الله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عبر الرب وعبروا </a:t>
            </a:r>
            <a:r>
              <a:rPr lang="ar-EG" sz="7200" b="1" dirty="0" err="1">
                <a:solidFill>
                  <a:srgbClr val="00582A"/>
                </a:solidFill>
              </a:rPr>
              <a:t>معاه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واحنا</a:t>
            </a:r>
            <a:r>
              <a:rPr lang="ar-EG" sz="7200" b="1" dirty="0">
                <a:solidFill>
                  <a:srgbClr val="00582A"/>
                </a:solidFill>
              </a:rPr>
              <a:t> لقينا طريق وحياة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بعد صليبك يا ابن الله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2161</TotalTime>
  <Words>197</Words>
  <Application>Microsoft Office PowerPoint</Application>
  <PresentationFormat>عرض على الشاشة (4:3)</PresentationFormat>
  <Paragraphs>36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345</cp:revision>
  <dcterms:created xsi:type="dcterms:W3CDTF">2021-12-07T14:30:00Z</dcterms:created>
  <dcterms:modified xsi:type="dcterms:W3CDTF">2024-07-30T11:15:16Z</dcterms:modified>
</cp:coreProperties>
</file>