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28" r:id="rId3"/>
    <p:sldId id="429" r:id="rId4"/>
    <p:sldId id="432" r:id="rId5"/>
    <p:sldId id="431" r:id="rId6"/>
    <p:sldId id="433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2"/>
            <p14:sldId id="431"/>
            <p14:sldId id="43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2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رنموا لإلهنا رنموا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50854"/>
            <a:ext cx="9982199" cy="752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6600" b="1" dirty="0">
                <a:solidFill>
                  <a:srgbClr val="00582A"/>
                </a:solidFill>
              </a:rPr>
              <a:t>رنموا ل</a:t>
            </a:r>
            <a:r>
              <a:rPr lang="ar-EG" sz="6600" b="1" dirty="0">
                <a:solidFill>
                  <a:srgbClr val="00582A"/>
                </a:solidFill>
              </a:rPr>
              <a:t>إ</a:t>
            </a:r>
            <a:r>
              <a:rPr lang="ar-SA" sz="6600" b="1" dirty="0">
                <a:solidFill>
                  <a:srgbClr val="00582A"/>
                </a:solidFill>
              </a:rPr>
              <a:t>لهنا رنموا 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6600" b="1" dirty="0">
                <a:solidFill>
                  <a:srgbClr val="00582A"/>
                </a:solidFill>
              </a:rPr>
              <a:t>لملك الملوك رنموا </a:t>
            </a:r>
            <a:br>
              <a:rPr lang="ar-SA" sz="6600" b="1" dirty="0">
                <a:solidFill>
                  <a:srgbClr val="00582A"/>
                </a:solidFill>
              </a:rPr>
            </a:br>
            <a:r>
              <a:rPr lang="ar-SA" sz="6600" b="1" dirty="0">
                <a:solidFill>
                  <a:srgbClr val="00582A"/>
                </a:solidFill>
              </a:rPr>
              <a:t>نسبح </a:t>
            </a:r>
            <a:r>
              <a:rPr lang="ar-EG" sz="6600" b="1" dirty="0">
                <a:solidFill>
                  <a:srgbClr val="00582A"/>
                </a:solidFill>
              </a:rPr>
              <a:t>ا</a:t>
            </a:r>
            <a:r>
              <a:rPr lang="ar-SA" sz="6600" b="1" dirty="0">
                <a:solidFill>
                  <a:srgbClr val="00582A"/>
                </a:solidFill>
              </a:rPr>
              <a:t>سمه ونعلن مجده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6600" b="1" dirty="0">
                <a:solidFill>
                  <a:srgbClr val="00582A"/>
                </a:solidFill>
              </a:rPr>
              <a:t> نعظم شخصه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 err="1">
                <a:solidFill>
                  <a:srgbClr val="00582A"/>
                </a:solidFill>
              </a:rPr>
              <a:t>هللـــويا</a:t>
            </a:r>
            <a:br>
              <a:rPr lang="ar-SA" sz="5400" b="1" dirty="0">
                <a:solidFill>
                  <a:srgbClr val="00582A"/>
                </a:solidFill>
              </a:rPr>
            </a:br>
            <a:endParaRPr lang="ar-EG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60247"/>
            <a:ext cx="9982199" cy="5859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6600" b="1" dirty="0">
                <a:solidFill>
                  <a:srgbClr val="001E0E"/>
                </a:solidFill>
              </a:rPr>
              <a:t>لان الله </a:t>
            </a:r>
            <a:r>
              <a:rPr lang="ar-SA" sz="6600" b="1" dirty="0" err="1">
                <a:solidFill>
                  <a:srgbClr val="001E0E"/>
                </a:solidFill>
              </a:rPr>
              <a:t>ملجاء</a:t>
            </a:r>
            <a:r>
              <a:rPr lang="ar-SA" sz="6600" b="1" dirty="0">
                <a:solidFill>
                  <a:srgbClr val="001E0E"/>
                </a:solidFill>
              </a:rPr>
              <a:t> لنا </a:t>
            </a:r>
            <a:endParaRPr lang="ar-EG" sz="6600" b="1" dirty="0">
              <a:solidFill>
                <a:srgbClr val="001E0E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6600" b="1" dirty="0">
                <a:solidFill>
                  <a:srgbClr val="001E0E"/>
                </a:solidFill>
              </a:rPr>
              <a:t>عونا ف</a:t>
            </a:r>
            <a:r>
              <a:rPr lang="ar-EG" sz="6600" b="1" dirty="0">
                <a:solidFill>
                  <a:srgbClr val="001E0E"/>
                </a:solidFill>
              </a:rPr>
              <a:t>ي</a:t>
            </a:r>
            <a:r>
              <a:rPr lang="ar-SA" sz="6600" b="1" dirty="0">
                <a:solidFill>
                  <a:srgbClr val="001E0E"/>
                </a:solidFill>
              </a:rPr>
              <a:t> الضيقات كل حين</a:t>
            </a:r>
            <a:br>
              <a:rPr lang="ar-SA" sz="6600" b="1" dirty="0">
                <a:solidFill>
                  <a:srgbClr val="001E0E"/>
                </a:solidFill>
              </a:rPr>
            </a:br>
            <a:r>
              <a:rPr lang="ar-SA" sz="6000" b="1" dirty="0">
                <a:solidFill>
                  <a:srgbClr val="001E0E"/>
                </a:solidFill>
              </a:rPr>
              <a:t>لذلك </a:t>
            </a:r>
            <a:r>
              <a:rPr lang="ar-SA" sz="6000" b="1" dirty="0" err="1">
                <a:solidFill>
                  <a:srgbClr val="001E0E"/>
                </a:solidFill>
              </a:rPr>
              <a:t>لانخشى</a:t>
            </a:r>
            <a:r>
              <a:rPr lang="ar-SA" sz="6000" b="1" dirty="0">
                <a:solidFill>
                  <a:srgbClr val="001E0E"/>
                </a:solidFill>
              </a:rPr>
              <a:t> لو تزحزحت ال</a:t>
            </a:r>
            <a:r>
              <a:rPr lang="ar-EG" sz="6000" b="1" dirty="0">
                <a:solidFill>
                  <a:srgbClr val="001E0E"/>
                </a:solidFill>
              </a:rPr>
              <a:t>أ</a:t>
            </a:r>
            <a:r>
              <a:rPr lang="ar-SA" sz="6000" b="1" dirty="0">
                <a:solidFill>
                  <a:srgbClr val="001E0E"/>
                </a:solidFill>
              </a:rPr>
              <a:t>رض </a:t>
            </a:r>
            <a:br>
              <a:rPr lang="ar-SA" sz="6600" b="1" dirty="0">
                <a:solidFill>
                  <a:srgbClr val="001E0E"/>
                </a:solidFill>
              </a:rPr>
            </a:br>
            <a:r>
              <a:rPr lang="ar-SA" sz="6600" b="1" dirty="0">
                <a:solidFill>
                  <a:srgbClr val="001E0E"/>
                </a:solidFill>
              </a:rPr>
              <a:t>وانقلبت الجبال في البحار</a:t>
            </a:r>
            <a:endParaRPr lang="ar-EG" sz="6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50854"/>
            <a:ext cx="9982199" cy="752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6600" b="1" dirty="0">
                <a:solidFill>
                  <a:srgbClr val="00582A"/>
                </a:solidFill>
              </a:rPr>
              <a:t>رنموا ل</a:t>
            </a:r>
            <a:r>
              <a:rPr lang="ar-EG" sz="6600" b="1" dirty="0">
                <a:solidFill>
                  <a:srgbClr val="00582A"/>
                </a:solidFill>
              </a:rPr>
              <a:t>إ</a:t>
            </a:r>
            <a:r>
              <a:rPr lang="ar-SA" sz="6600" b="1" dirty="0">
                <a:solidFill>
                  <a:srgbClr val="00582A"/>
                </a:solidFill>
              </a:rPr>
              <a:t>لهنا رنموا 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6600" b="1" dirty="0">
                <a:solidFill>
                  <a:srgbClr val="00582A"/>
                </a:solidFill>
              </a:rPr>
              <a:t>لملك الملوك رنموا </a:t>
            </a:r>
            <a:br>
              <a:rPr lang="ar-SA" sz="6600" b="1" dirty="0">
                <a:solidFill>
                  <a:srgbClr val="00582A"/>
                </a:solidFill>
              </a:rPr>
            </a:br>
            <a:r>
              <a:rPr lang="ar-SA" sz="6600" b="1" dirty="0">
                <a:solidFill>
                  <a:srgbClr val="00582A"/>
                </a:solidFill>
              </a:rPr>
              <a:t>نسبح </a:t>
            </a:r>
            <a:r>
              <a:rPr lang="ar-EG" sz="6600" b="1" dirty="0">
                <a:solidFill>
                  <a:srgbClr val="00582A"/>
                </a:solidFill>
              </a:rPr>
              <a:t>ا</a:t>
            </a:r>
            <a:r>
              <a:rPr lang="ar-SA" sz="6600" b="1" dirty="0">
                <a:solidFill>
                  <a:srgbClr val="00582A"/>
                </a:solidFill>
              </a:rPr>
              <a:t>سمه ونعلن مجده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6600" b="1" dirty="0">
                <a:solidFill>
                  <a:srgbClr val="00582A"/>
                </a:solidFill>
              </a:rPr>
              <a:t> نعظم شخصه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 err="1">
                <a:solidFill>
                  <a:srgbClr val="00582A"/>
                </a:solidFill>
              </a:rPr>
              <a:t>هللـــويا</a:t>
            </a:r>
            <a:br>
              <a:rPr lang="ar-SA" sz="5400" b="1" dirty="0">
                <a:solidFill>
                  <a:srgbClr val="00582A"/>
                </a:solidFill>
              </a:rPr>
            </a:br>
            <a:endParaRPr lang="ar-EG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652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12647"/>
            <a:ext cx="9982199" cy="5859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6600" b="1" dirty="0">
                <a:solidFill>
                  <a:srgbClr val="001E0E"/>
                </a:solidFill>
              </a:rPr>
              <a:t>بالحمد ل</a:t>
            </a:r>
            <a:r>
              <a:rPr lang="ar-EG" sz="6600" b="1" dirty="0">
                <a:solidFill>
                  <a:srgbClr val="001E0E"/>
                </a:solidFill>
              </a:rPr>
              <a:t>إ</a:t>
            </a:r>
            <a:r>
              <a:rPr lang="ar-SA" sz="6600" b="1" dirty="0">
                <a:solidFill>
                  <a:srgbClr val="001E0E"/>
                </a:solidFill>
              </a:rPr>
              <a:t>لهنا العظيم</a:t>
            </a:r>
            <a:endParaRPr lang="ar-EG" sz="6600" b="1" dirty="0">
              <a:solidFill>
                <a:srgbClr val="001E0E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6600" b="1" dirty="0">
                <a:solidFill>
                  <a:srgbClr val="001E0E"/>
                </a:solidFill>
              </a:rPr>
              <a:t> نهتف </a:t>
            </a:r>
            <a:r>
              <a:rPr lang="ar-EG" sz="6600" b="1" dirty="0">
                <a:solidFill>
                  <a:srgbClr val="001E0E"/>
                </a:solidFill>
              </a:rPr>
              <a:t>أ</a:t>
            </a:r>
            <a:r>
              <a:rPr lang="ar-SA" sz="6600" b="1" dirty="0" err="1">
                <a:solidFill>
                  <a:srgbClr val="001E0E"/>
                </a:solidFill>
              </a:rPr>
              <a:t>مامه</a:t>
            </a:r>
            <a:r>
              <a:rPr lang="ar-SA" sz="6600" b="1" dirty="0">
                <a:solidFill>
                  <a:srgbClr val="001E0E"/>
                </a:solidFill>
              </a:rPr>
              <a:t> فرحين</a:t>
            </a:r>
            <a:br>
              <a:rPr lang="ar-SA" sz="6600" b="1" dirty="0">
                <a:solidFill>
                  <a:srgbClr val="001E0E"/>
                </a:solidFill>
              </a:rPr>
            </a:br>
            <a:r>
              <a:rPr lang="ar-SA" sz="6000" b="1" dirty="0">
                <a:solidFill>
                  <a:srgbClr val="001E0E"/>
                </a:solidFill>
              </a:rPr>
              <a:t>من </a:t>
            </a:r>
            <a:r>
              <a:rPr lang="ar-EG" sz="6000" b="1" dirty="0">
                <a:solidFill>
                  <a:srgbClr val="001E0E"/>
                </a:solidFill>
              </a:rPr>
              <a:t>أ</a:t>
            </a:r>
            <a:r>
              <a:rPr lang="ar-SA" sz="6000" b="1" dirty="0">
                <a:solidFill>
                  <a:srgbClr val="001E0E"/>
                </a:solidFill>
              </a:rPr>
              <a:t>جل رحمة وفيض نعمت</a:t>
            </a:r>
            <a:r>
              <a:rPr lang="ar-EG" sz="6000" b="1" dirty="0">
                <a:solidFill>
                  <a:srgbClr val="001E0E"/>
                </a:solidFill>
              </a:rPr>
              <a:t>ة</a:t>
            </a:r>
            <a:r>
              <a:rPr lang="ar-SA" sz="6000" b="1" dirty="0">
                <a:solidFill>
                  <a:srgbClr val="001E0E"/>
                </a:solidFill>
              </a:rPr>
              <a:t> </a:t>
            </a:r>
            <a:br>
              <a:rPr lang="ar-SA" sz="6600" b="1" dirty="0">
                <a:solidFill>
                  <a:srgbClr val="001E0E"/>
                </a:solidFill>
              </a:rPr>
            </a:br>
            <a:r>
              <a:rPr lang="ar-SA" sz="6600" b="1" dirty="0">
                <a:solidFill>
                  <a:srgbClr val="001E0E"/>
                </a:solidFill>
              </a:rPr>
              <a:t>وحبه لنا ولطفه</a:t>
            </a:r>
            <a:endParaRPr lang="ar-EG" sz="6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50854"/>
            <a:ext cx="9982199" cy="752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6600" b="1" dirty="0">
                <a:solidFill>
                  <a:srgbClr val="00582A"/>
                </a:solidFill>
              </a:rPr>
              <a:t>رنموا ل</a:t>
            </a:r>
            <a:r>
              <a:rPr lang="ar-EG" sz="6600" b="1" dirty="0">
                <a:solidFill>
                  <a:srgbClr val="00582A"/>
                </a:solidFill>
              </a:rPr>
              <a:t>إ</a:t>
            </a:r>
            <a:r>
              <a:rPr lang="ar-SA" sz="6600" b="1" dirty="0">
                <a:solidFill>
                  <a:srgbClr val="00582A"/>
                </a:solidFill>
              </a:rPr>
              <a:t>لهنا رنموا 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6600" b="1" dirty="0">
                <a:solidFill>
                  <a:srgbClr val="00582A"/>
                </a:solidFill>
              </a:rPr>
              <a:t>لملك الملوك رنموا </a:t>
            </a:r>
            <a:br>
              <a:rPr lang="ar-SA" sz="6600" b="1" dirty="0">
                <a:solidFill>
                  <a:srgbClr val="00582A"/>
                </a:solidFill>
              </a:rPr>
            </a:br>
            <a:r>
              <a:rPr lang="ar-SA" sz="6600" b="1" dirty="0">
                <a:solidFill>
                  <a:srgbClr val="00582A"/>
                </a:solidFill>
              </a:rPr>
              <a:t>نسبح </a:t>
            </a:r>
            <a:r>
              <a:rPr lang="ar-EG" sz="6600" b="1" dirty="0">
                <a:solidFill>
                  <a:srgbClr val="00582A"/>
                </a:solidFill>
              </a:rPr>
              <a:t>ا</a:t>
            </a:r>
            <a:r>
              <a:rPr lang="ar-SA" sz="6600" b="1" dirty="0">
                <a:solidFill>
                  <a:srgbClr val="00582A"/>
                </a:solidFill>
              </a:rPr>
              <a:t>سمه ونعلن مجده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6600" b="1" dirty="0">
                <a:solidFill>
                  <a:srgbClr val="00582A"/>
                </a:solidFill>
              </a:rPr>
              <a:t> نعظم شخصه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SA" sz="6600" b="1" dirty="0" err="1">
                <a:solidFill>
                  <a:srgbClr val="00582A"/>
                </a:solidFill>
              </a:rPr>
              <a:t>هللـــويا</a:t>
            </a:r>
            <a:br>
              <a:rPr lang="ar-SA" sz="5400" b="1" dirty="0">
                <a:solidFill>
                  <a:srgbClr val="00582A"/>
                </a:solidFill>
              </a:rPr>
            </a:br>
            <a:endParaRPr lang="ar-EG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77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2170</TotalTime>
  <Words>106</Words>
  <Application>Microsoft Office PowerPoint</Application>
  <PresentationFormat>عرض على الشاشة (4:3)</PresentationFormat>
  <Paragraphs>15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344</cp:revision>
  <dcterms:created xsi:type="dcterms:W3CDTF">2021-12-07T14:30:00Z</dcterms:created>
  <dcterms:modified xsi:type="dcterms:W3CDTF">2024-07-30T11:21:26Z</dcterms:modified>
</cp:coreProperties>
</file>