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29" r:id="rId4"/>
    <p:sldId id="430" r:id="rId5"/>
    <p:sldId id="431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SA" sz="7200" b="1" dirty="0"/>
              <a:t>رنموا لربكمْ بابتهاجٍ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823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رنموا لربكمْ بابتهاجٍ هاتفينْ</a:t>
            </a:r>
            <a:br>
              <a:rPr lang="ar-SA" sz="6000" b="1" dirty="0"/>
            </a:br>
            <a:r>
              <a:rPr lang="ar-SA" sz="6000" b="1" dirty="0"/>
              <a:t>ملكٌ مقتدرٌ ومخوفٌ ورفيعْ</a:t>
            </a:r>
            <a:br>
              <a:rPr lang="ar-SA" sz="6000" b="1" dirty="0"/>
            </a:br>
            <a:r>
              <a:rPr lang="ar-SA" sz="6000" b="1" dirty="0"/>
              <a:t> بالأيادي صفقوا يا جميعَ العالمينْ</a:t>
            </a:r>
            <a:br>
              <a:rPr lang="ar-SA" sz="6000" b="1" dirty="0"/>
            </a:br>
            <a:r>
              <a:rPr lang="ar-SA" sz="6000" b="1" dirty="0"/>
              <a:t>إنه الربُّ العلي قد سما فوق الجميعْ</a:t>
            </a:r>
            <a:endParaRPr lang="ar-EG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238217"/>
            <a:ext cx="9982199" cy="11001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endParaRPr lang="ar-EG" sz="6000" b="1" dirty="0"/>
          </a:p>
          <a:p>
            <a:pPr algn="ctr">
              <a:lnSpc>
                <a:spcPct val="150000"/>
              </a:lnSpc>
              <a:buFontTx/>
              <a:buNone/>
            </a:pPr>
            <a:endParaRPr lang="ar-EG" sz="6000" b="1" dirty="0"/>
          </a:p>
          <a:p>
            <a:pPr algn="ctr">
              <a:lnSpc>
                <a:spcPct val="150000"/>
              </a:lnSpc>
              <a:buFontTx/>
              <a:buNone/>
            </a:pPr>
            <a:r>
              <a:rPr lang="ar-SA" sz="6000" b="1" dirty="0"/>
              <a:t>إرث منْ أحبهُ يصطفي لنا </a:t>
            </a:r>
            <a:r>
              <a:rPr lang="ar-SA" sz="6000" b="1" dirty="0" err="1"/>
              <a:t>المهوبْ</a:t>
            </a:r>
            <a:br>
              <a:rPr lang="ar-SA" sz="6000" b="1" dirty="0"/>
            </a:br>
            <a:r>
              <a:rPr lang="ar-SA" sz="6000" b="1" dirty="0"/>
              <a:t>بينَ ترتيلٍ حلا بين تهليلٍ عظيمْ</a:t>
            </a:r>
            <a:br>
              <a:rPr lang="ar-SA" sz="6000" b="1" dirty="0"/>
            </a:br>
            <a:r>
              <a:rPr lang="ar-SA" sz="6000" b="1" dirty="0"/>
              <a:t>تحت أقدامٍ لنا يُخضعُ الربُّ الشعوبْ</a:t>
            </a:r>
            <a:br>
              <a:rPr lang="ar-SA" sz="6000" b="1" dirty="0"/>
            </a:br>
            <a:r>
              <a:rPr lang="ar-SA" sz="6000" b="1" dirty="0"/>
              <a:t>بهتافٍ قد علا صعد </a:t>
            </a:r>
            <a:r>
              <a:rPr lang="ar-SA" sz="6000" b="1" dirty="0" err="1"/>
              <a:t>الفادي</a:t>
            </a:r>
            <a:r>
              <a:rPr lang="ar-SA" sz="6000" b="1" dirty="0"/>
              <a:t> الكريمْ</a:t>
            </a:r>
            <a:br>
              <a:rPr lang="ar-SA" sz="6000" b="1" dirty="0"/>
            </a:br>
            <a:br>
              <a:rPr lang="ar-SA" sz="6000" dirty="0"/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4355991"/>
            <a:ext cx="9982199" cy="10756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endParaRPr lang="ar-EG" sz="6600" b="1" dirty="0"/>
          </a:p>
          <a:p>
            <a:pPr algn="ctr">
              <a:lnSpc>
                <a:spcPct val="150000"/>
              </a:lnSpc>
              <a:buFontTx/>
              <a:buNone/>
            </a:pPr>
            <a:endParaRPr lang="ar-EG" sz="6600" b="1" dirty="0"/>
          </a:p>
          <a:p>
            <a:pPr algn="ctr">
              <a:lnSpc>
                <a:spcPct val="150000"/>
              </a:lnSpc>
              <a:buFontTx/>
              <a:buNone/>
            </a:pPr>
            <a:endParaRPr lang="ar-EG" sz="6600" b="1" dirty="0"/>
          </a:p>
          <a:p>
            <a:pPr algn="ctr">
              <a:lnSpc>
                <a:spcPct val="150000"/>
              </a:lnSpc>
              <a:buFontTx/>
              <a:buNone/>
            </a:pPr>
            <a:r>
              <a:rPr lang="ar-SA" sz="6600" b="1" dirty="0"/>
              <a:t>سبحوا مليكنا سبحوه كلَّ حين</a:t>
            </a:r>
            <a:endParaRPr lang="ar-EG" sz="6600" b="1" dirty="0"/>
          </a:p>
          <a:p>
            <a:pPr algn="ctr">
              <a:lnSpc>
                <a:spcPct val="150000"/>
              </a:lnSpc>
              <a:buFontTx/>
              <a:buNone/>
            </a:pPr>
            <a:r>
              <a:rPr lang="ar-SA" sz="6600" b="1" dirty="0"/>
              <a:t>سبحوهُ دائمًا هللوا </a:t>
            </a:r>
            <a:r>
              <a:rPr lang="ar-SA" sz="6600" b="1" dirty="0" err="1"/>
              <a:t>مرنمينْ</a:t>
            </a:r>
            <a:br>
              <a:rPr lang="ar-SA" sz="6600" b="1" dirty="0"/>
            </a:br>
            <a:r>
              <a:rPr lang="ar-SA" sz="6000" b="1" dirty="0"/>
              <a:t>رتلوا لاسم العلي رتلوا يا مؤمنينْ</a:t>
            </a:r>
            <a:br>
              <a:rPr lang="ar-SA" sz="6600" b="1" dirty="0"/>
            </a:br>
            <a:r>
              <a:rPr lang="ar-SA" sz="6600" b="1" dirty="0"/>
              <a:t>إنه الربُ القوي ومليكُ العالمينْ</a:t>
            </a: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233421"/>
            <a:ext cx="9982199" cy="8253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endParaRPr lang="ar-EG" sz="6000" b="1" dirty="0"/>
          </a:p>
          <a:p>
            <a:pPr algn="ctr">
              <a:lnSpc>
                <a:spcPct val="150000"/>
              </a:lnSpc>
              <a:buFontTx/>
              <a:buNone/>
            </a:pPr>
            <a:endParaRPr lang="ar-EG" sz="6000" b="1" dirty="0"/>
          </a:p>
          <a:p>
            <a:pPr algn="ctr">
              <a:lnSpc>
                <a:spcPct val="150000"/>
              </a:lnSpc>
              <a:buFontTx/>
              <a:buNone/>
            </a:pPr>
            <a:r>
              <a:rPr lang="ar-SA" sz="6000" b="1" dirty="0"/>
              <a:t>وإليه اجتمعتْ كلُّ أشراف الشعوبْ</a:t>
            </a:r>
            <a:br>
              <a:rPr lang="ar-SA" sz="6000" b="1" dirty="0"/>
            </a:br>
            <a:r>
              <a:rPr lang="ar-SA" sz="6000" b="1" dirty="0"/>
              <a:t>اسمه بين الملا حصنُ كلِّ المتقينْ</a:t>
            </a:r>
            <a:br>
              <a:rPr lang="ar-SA" sz="6000" b="1" dirty="0"/>
            </a:br>
            <a:r>
              <a:rPr lang="ar-SA" sz="6000" b="1" dirty="0"/>
              <a:t>فوقَ عرشِ قدسهِ جلسَ اللهُ </a:t>
            </a:r>
            <a:r>
              <a:rPr lang="ar-SA" sz="6000" b="1" dirty="0" err="1"/>
              <a:t>المهوبْ</a:t>
            </a:r>
            <a:br>
              <a:rPr lang="ar-SA" sz="6000" b="1" dirty="0"/>
            </a:br>
            <a:r>
              <a:rPr lang="ar-SA" sz="6000" b="1" dirty="0"/>
              <a:t>إنه ربُّ </a:t>
            </a:r>
            <a:r>
              <a:rPr lang="ar-SA" sz="6000" b="1" dirty="0" err="1"/>
              <a:t>السما</a:t>
            </a:r>
            <a:r>
              <a:rPr lang="ar-SA" sz="6000" b="1" dirty="0"/>
              <a:t> والمخلص الأمين</a:t>
            </a:r>
            <a:endParaRPr 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104</Words>
  <Application>Microsoft Office PowerPoint</Application>
  <PresentationFormat>عرض على الشاشة (4:3)</PresentationFormat>
  <Paragraphs>14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2024-07-30T11:22:31Z</dcterms:modified>
</cp:coreProperties>
</file>