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75" r:id="rId2"/>
    <p:sldId id="428" r:id="rId3"/>
    <p:sldId id="429" r:id="rId4"/>
    <p:sldId id="293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2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1" d="100"/>
          <a:sy n="61" d="100"/>
        </p:scale>
        <p:origin x="56" y="9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7/30/2024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7/30/2024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7/30/2024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7/30/2024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رنمي للرب يا كل الأرض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1542206"/>
            <a:ext cx="9982199" cy="65349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7200" b="1" dirty="0"/>
              <a:t>(</a:t>
            </a:r>
            <a:r>
              <a:rPr lang="ar-SA" sz="7200" b="1" dirty="0" err="1"/>
              <a:t>رنمي</a:t>
            </a:r>
            <a:r>
              <a:rPr lang="ar-SA" sz="7200" b="1" dirty="0"/>
              <a:t> للرب يا كل الأرض</a:t>
            </a:r>
          </a:p>
          <a:p>
            <a:pPr algn="ctr" rtl="1">
              <a:lnSpc>
                <a:spcPct val="150000"/>
              </a:lnSpc>
            </a:pPr>
            <a:r>
              <a:rPr lang="ar-SA" sz="7200" b="1" dirty="0"/>
              <a:t>قدموا للرب مجد اسمه) 2</a:t>
            </a:r>
          </a:p>
          <a:p>
            <a:pPr algn="ctr">
              <a:lnSpc>
                <a:spcPct val="150000"/>
              </a:lnSpc>
            </a:pPr>
            <a:br>
              <a:rPr lang="ar-SA" sz="7200" b="1" dirty="0"/>
            </a:br>
            <a:endParaRPr lang="ar-EG" sz="72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762000"/>
            <a:ext cx="9982199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8000" b="1" dirty="0">
                <a:solidFill>
                  <a:srgbClr val="00582A"/>
                </a:solidFill>
              </a:rPr>
              <a:t>(هاتوا تقدمة </a:t>
            </a:r>
            <a:endParaRPr lang="ar-EG" sz="8000" b="1" dirty="0">
              <a:solidFill>
                <a:srgbClr val="00582A"/>
              </a:solidFill>
            </a:endParaRPr>
          </a:p>
          <a:p>
            <a:pPr algn="ctr" rtl="1"/>
            <a:r>
              <a:rPr lang="ar-SA" sz="8000" b="1" dirty="0">
                <a:solidFill>
                  <a:srgbClr val="00582A"/>
                </a:solidFill>
              </a:rPr>
              <a:t>وادخلوا دياره</a:t>
            </a:r>
          </a:p>
          <a:p>
            <a:pPr algn="ctr"/>
            <a:r>
              <a:rPr lang="ar-SA" sz="8000" b="1" dirty="0">
                <a:solidFill>
                  <a:srgbClr val="00582A"/>
                </a:solidFill>
              </a:rPr>
              <a:t>واسجدوا للرب </a:t>
            </a:r>
            <a:endParaRPr lang="ar-EG" sz="8000" b="1" dirty="0">
              <a:solidFill>
                <a:srgbClr val="00582A"/>
              </a:solidFill>
            </a:endParaRPr>
          </a:p>
          <a:p>
            <a:pPr algn="ctr"/>
            <a:r>
              <a:rPr lang="ar-EG" sz="8000" b="1" dirty="0">
                <a:solidFill>
                  <a:srgbClr val="00582A"/>
                </a:solidFill>
              </a:rPr>
              <a:t>  </a:t>
            </a:r>
            <a:r>
              <a:rPr lang="ar-SA" sz="8000" b="1" dirty="0">
                <a:solidFill>
                  <a:srgbClr val="00582A"/>
                </a:solidFill>
              </a:rPr>
              <a:t>في زينة مقدسة) 2</a:t>
            </a:r>
          </a:p>
          <a:p>
            <a:pPr algn="ctr"/>
            <a:br>
              <a:rPr lang="ar-SA" sz="8000" b="1" dirty="0">
                <a:solidFill>
                  <a:srgbClr val="00582A"/>
                </a:solidFill>
              </a:rPr>
            </a:br>
            <a:endParaRPr lang="ar-EG" sz="8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2160</TotalTime>
  <Words>33</Words>
  <Application>Microsoft Office PowerPoint</Application>
  <PresentationFormat>عرض على الشاشة (4:3)</PresentationFormat>
  <Paragraphs>10</Paragraphs>
  <Slides>4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345</cp:revision>
  <dcterms:created xsi:type="dcterms:W3CDTF">2021-12-07T14:30:00Z</dcterms:created>
  <dcterms:modified xsi:type="dcterms:W3CDTF">2024-07-30T11:27:25Z</dcterms:modified>
</cp:coreProperties>
</file>