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20" r:id="rId3"/>
    <p:sldId id="322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62" d="100"/>
          <a:sy n="62" d="100"/>
        </p:scale>
        <p:origin x="60" y="4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رَنِّمي للرَّبِّ يا كُلَّ الأرض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(رَنِّمي لِلرَّبِّ </a:t>
            </a:r>
            <a:r>
              <a:rPr kumimoji="0" lang="ar-LB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ياكُلَّ</a:t>
            </a: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الأرض</a:t>
            </a: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b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قَدِّمُـــــوا لِلرَّبِّ مَجْدَ اِسمِهِ)</a:t>
            </a:r>
            <a: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rannemi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rrabbi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arDi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qaddemo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rrabi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esmehi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Sing to the Lord O all you earth,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Give to the Lord praise for His name.</a:t>
            </a:r>
            <a:endParaRPr kumimoji="0" lang="ar-EG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(هَاتوا تَقدِمَةً وَادخُلـــــــوا دِيَارَهُ</a:t>
            </a:r>
            <a:b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وَاسجُدُوا لِلرَّبِّ في زِينَةٍ مُقَدَّسَة)</a:t>
            </a:r>
            <a: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taqdematan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wadkholo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diaraho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wasjodo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rrabbi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zeenaten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moqaddasa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LB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Bring your gifts and enter His house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and bow to the Lord in holy manners.</a:t>
            </a:r>
            <a:endParaRPr kumimoji="0" lang="ar-EG" sz="8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5049</TotalTime>
  <Words>104</Words>
  <Application>Microsoft Office PowerPoint</Application>
  <PresentationFormat>عرض على الشاشة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495</cp:revision>
  <dcterms:created xsi:type="dcterms:W3CDTF">2021-12-07T14:30:00Z</dcterms:created>
  <dcterms:modified xsi:type="dcterms:W3CDTF">2025-02-17T11:21:34Z</dcterms:modified>
</cp:coreProperties>
</file>