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28" r:id="rId3"/>
    <p:sldId id="430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روح الحكمة والإعلان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19200"/>
            <a:ext cx="9982199" cy="5404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روح الحكمة و الإعلان </a:t>
            </a:r>
            <a:br>
              <a:rPr lang="ar-EG" sz="8000" b="1" dirty="0"/>
            </a:br>
            <a:r>
              <a:rPr lang="ar-EG" sz="8000" b="1" dirty="0"/>
              <a:t>أنر عيون اذهاننا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304264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ar-EG" sz="8000" b="1" dirty="0"/>
            </a:br>
            <a:r>
              <a:rPr lang="ar-EG" sz="8000" b="1" dirty="0"/>
              <a:t>محتاج إعلان </a:t>
            </a:r>
            <a:r>
              <a:rPr lang="ar-EG" sz="8000" b="1" dirty="0" err="1"/>
              <a:t>إعلان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في معرفتك</a:t>
            </a:r>
            <a:br>
              <a:rPr lang="ar-EG" sz="8000" b="1" dirty="0"/>
            </a:br>
            <a:r>
              <a:rPr lang="ar-EG" sz="8000" b="1" dirty="0"/>
              <a:t>محتاج إعلان </a:t>
            </a:r>
            <a:r>
              <a:rPr lang="ar-EG" sz="8000" b="1" dirty="0" err="1"/>
              <a:t>إعلان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عن شخصك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2160</TotalTime>
  <Words>25</Words>
  <Application>Microsoft Office PowerPoint</Application>
  <PresentationFormat>عرض على الشاشة (4:3)</PresentationFormat>
  <Paragraphs>6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346</cp:revision>
  <dcterms:created xsi:type="dcterms:W3CDTF">2021-12-07T14:30:00Z</dcterms:created>
  <dcterms:modified xsi:type="dcterms:W3CDTF">2024-07-30T11:31:13Z</dcterms:modified>
</cp:coreProperties>
</file>