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5" r:id="rId2"/>
    <p:sldId id="320" r:id="rId3"/>
    <p:sldId id="29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20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7" autoAdjust="0"/>
    <p:restoredTop sz="94660"/>
  </p:normalViewPr>
  <p:slideViewPr>
    <p:cSldViewPr>
      <p:cViewPr varScale="1">
        <p:scale>
          <a:sx n="90" d="100"/>
          <a:sy n="90" d="100"/>
        </p:scale>
        <p:origin x="1712" y="5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2691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روح الرب الساكن في أعماق قلبي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76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(رُوحُ الرَّبِّ السَّاكِنُ في أعمَاقِ قلبي</a:t>
            </a:r>
            <a:b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يَجعَلُني أبتَهِجُ)</a:t>
            </a:r>
            <a:r>
              <a:rPr kumimoji="0" lang="ar-EG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b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{(أبتَهِجُ)</a:t>
            </a:r>
            <a:r>
              <a:rPr kumimoji="0" lang="ar-EG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3</a:t>
            </a: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دَوْمَاً}</a:t>
            </a:r>
            <a:r>
              <a:rPr kumimoji="0" lang="ar-EG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b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{(سَأُهَلِّلُ)</a:t>
            </a:r>
            <a:r>
              <a:rPr kumimoji="0" lang="ar-EG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3</a:t>
            </a: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دَوْمَاً}</a:t>
            </a:r>
            <a:r>
              <a:rPr kumimoji="0" lang="ar-EG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b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roho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elrrabbi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alssakeno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fi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aamaqi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qalbi</a:t>
            </a:r>
            <a:b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yajaaloni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abtahejo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b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{(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abtahejo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3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dawman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}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b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{(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sa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ohallelo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3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dawman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}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br>
              <a:rPr kumimoji="0" lang="en-US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Spirit of God that lives in me makes </a:t>
            </a:r>
          </a:p>
          <a:p>
            <a:pPr rtl="1"/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Me rejoice and shout always.</a:t>
            </a:r>
            <a:endParaRPr kumimoji="0" lang="ar-EG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885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5047</TotalTime>
  <Words>82</Words>
  <Application>Microsoft Office PowerPoint</Application>
  <PresentationFormat>عرض على الشاشة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494</cp:revision>
  <dcterms:created xsi:type="dcterms:W3CDTF">2021-12-07T14:30:00Z</dcterms:created>
  <dcterms:modified xsi:type="dcterms:W3CDTF">2023-08-23T12:00:48Z</dcterms:modified>
</cp:coreProperties>
</file>