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5" r:id="rId2"/>
    <p:sldId id="428" r:id="rId3"/>
    <p:sldId id="429" r:id="rId4"/>
    <p:sldId id="29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428"/>
            <p14:sldId id="42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2A"/>
    <a:srgbClr val="001E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54" d="100"/>
          <a:sy n="54" d="100"/>
        </p:scale>
        <p:origin x="44" y="62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2/17/2025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304800"/>
            <a:ext cx="914400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6600" b="1" dirty="0"/>
              <a:t>ترنيمة </a:t>
            </a:r>
          </a:p>
          <a:p>
            <a:pPr algn="ctr"/>
            <a:r>
              <a:rPr lang="ar-EG" sz="5400" b="1" dirty="0"/>
              <a:t>روح الرب الساكن في أعماق قلبي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598230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SA" sz="8000" b="1" dirty="0"/>
              <a:t>(روح الرب </a:t>
            </a:r>
            <a:endParaRPr lang="ar-EG" sz="8000" b="1" dirty="0"/>
          </a:p>
          <a:p>
            <a:pPr algn="ctr" rtl="1"/>
            <a:r>
              <a:rPr lang="ar-SA" sz="8000" b="1" dirty="0"/>
              <a:t>الساكن في </a:t>
            </a:r>
            <a:endParaRPr lang="ar-EG" sz="8000" b="1" dirty="0"/>
          </a:p>
          <a:p>
            <a:pPr algn="ctr" rtl="1"/>
            <a:r>
              <a:rPr lang="ar-SA" sz="8000" b="1" dirty="0"/>
              <a:t>أعماق قلبي </a:t>
            </a:r>
            <a:endParaRPr lang="ar-EG" sz="8000" b="1" dirty="0"/>
          </a:p>
          <a:p>
            <a:pPr algn="ctr" rtl="1"/>
            <a:r>
              <a:rPr lang="ar-EG" sz="8000" b="1" dirty="0"/>
              <a:t>  </a:t>
            </a:r>
            <a:r>
              <a:rPr lang="ar-SA" sz="8000" b="1" dirty="0"/>
              <a:t>يجعلني أبتهج) 2</a:t>
            </a:r>
          </a:p>
          <a:p>
            <a:pPr algn="ctr"/>
            <a:br>
              <a:rPr lang="ar-SA" sz="8000" b="1" dirty="0"/>
            </a:br>
            <a:endParaRPr lang="ar-EG" sz="8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199" y="275570"/>
            <a:ext cx="9982199" cy="93256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>
                <a:solidFill>
                  <a:srgbClr val="00582A"/>
                </a:solidFill>
              </a:rPr>
              <a:t> </a:t>
            </a:r>
            <a:r>
              <a:rPr lang="ar-SA" sz="8000" b="1" dirty="0">
                <a:solidFill>
                  <a:srgbClr val="00582A"/>
                </a:solidFill>
              </a:rPr>
              <a:t>(أبتهج) 3  دومًا   </a:t>
            </a:r>
            <a:endParaRPr lang="ar-EG" sz="8000" b="1" dirty="0">
              <a:solidFill>
                <a:srgbClr val="00582A"/>
              </a:solidFill>
            </a:endParaRPr>
          </a:p>
          <a:p>
            <a:pPr algn="ctr" rtl="1">
              <a:lnSpc>
                <a:spcPct val="150000"/>
              </a:lnSpc>
            </a:pPr>
            <a:r>
              <a:rPr lang="ar-SA" sz="8000" b="1" dirty="0">
                <a:solidFill>
                  <a:srgbClr val="00582A"/>
                </a:solidFill>
              </a:rPr>
              <a:t>(أبتهج) 3  دومًا</a:t>
            </a:r>
          </a:p>
          <a:p>
            <a:pPr algn="ctr" rtl="1">
              <a:lnSpc>
                <a:spcPct val="150000"/>
              </a:lnSpc>
            </a:pPr>
            <a:r>
              <a:rPr lang="ar-SA" sz="8000" b="1" dirty="0">
                <a:solidFill>
                  <a:srgbClr val="00582A"/>
                </a:solidFill>
              </a:rPr>
              <a:t>(سأهلل) 3  دومًا</a:t>
            </a:r>
          </a:p>
          <a:p>
            <a:pPr algn="ctr">
              <a:lnSpc>
                <a:spcPct val="150000"/>
              </a:lnSpc>
            </a:pPr>
            <a:br>
              <a:rPr lang="ar-SA" sz="8000" b="1" dirty="0">
                <a:solidFill>
                  <a:srgbClr val="00582A"/>
                </a:solidFill>
              </a:rPr>
            </a:br>
            <a:endParaRPr lang="ar-EG" sz="8000" b="1" dirty="0">
              <a:solidFill>
                <a:srgbClr val="00582A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2160</TotalTime>
  <Words>37</Words>
  <Application>Microsoft Office PowerPoint</Application>
  <PresentationFormat>عرض على الشاشة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346</cp:revision>
  <dcterms:created xsi:type="dcterms:W3CDTF">2021-12-07T14:30:00Z</dcterms:created>
  <dcterms:modified xsi:type="dcterms:W3CDTF">2025-02-17T11:18:53Z</dcterms:modified>
</cp:coreProperties>
</file>