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8" r:id="rId3"/>
    <p:sldId id="42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SA" sz="7200" b="1" dirty="0"/>
              <a:t>روح</a:t>
            </a:r>
            <a:r>
              <a:rPr lang="ar-SA" sz="7200" b="1" dirty="0">
                <a:solidFill>
                  <a:srgbClr val="FFFF00"/>
                </a:solidFill>
              </a:rPr>
              <a:t> </a:t>
            </a:r>
            <a:r>
              <a:rPr lang="ar-SA" sz="7200" b="1" dirty="0"/>
              <a:t>الله</a:t>
            </a:r>
            <a:r>
              <a:rPr lang="ar-SA" sz="7200" b="1" dirty="0">
                <a:solidFill>
                  <a:srgbClr val="FFFF00"/>
                </a:solidFill>
              </a:rPr>
              <a:t> </a:t>
            </a:r>
            <a:r>
              <a:rPr lang="ar-SA" sz="7200" b="1" dirty="0"/>
              <a:t>مرحبا</a:t>
            </a:r>
            <a:r>
              <a:rPr lang="ar-EG" sz="7200" b="1" dirty="0"/>
              <a:t> بك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ar-SA" sz="8000" b="1" dirty="0"/>
              <a:t>روح</a:t>
            </a:r>
            <a:r>
              <a:rPr lang="ar-SA" sz="8000" b="1" dirty="0">
                <a:solidFill>
                  <a:srgbClr val="FFFF00"/>
                </a:solidFill>
              </a:rPr>
              <a:t> </a:t>
            </a:r>
            <a:r>
              <a:rPr lang="ar-SA" sz="8000" b="1" dirty="0"/>
              <a:t>الله</a:t>
            </a:r>
            <a:r>
              <a:rPr lang="ar-SA" sz="8000" b="1" dirty="0">
                <a:solidFill>
                  <a:srgbClr val="FFFF00"/>
                </a:solidFill>
              </a:rPr>
              <a:t> </a:t>
            </a:r>
            <a:r>
              <a:rPr lang="ar-SA" sz="8000" b="1" dirty="0"/>
              <a:t>مرحب</a:t>
            </a:r>
            <a:r>
              <a:rPr lang="ar-EG" sz="8000" b="1" dirty="0"/>
              <a:t>ً</a:t>
            </a:r>
            <a:r>
              <a:rPr lang="ar-SA" sz="8000" b="1" dirty="0"/>
              <a:t>ا</a:t>
            </a:r>
            <a:r>
              <a:rPr lang="ar-SA" sz="8000" b="1" dirty="0">
                <a:solidFill>
                  <a:srgbClr val="FFFF00"/>
                </a:solidFill>
              </a:rPr>
              <a:t> </a:t>
            </a:r>
            <a:r>
              <a:rPr lang="ar-SA" sz="8000" b="1" dirty="0"/>
              <a:t>بك</a:t>
            </a:r>
          </a:p>
          <a:p>
            <a:pPr algn="ctr">
              <a:spcBef>
                <a:spcPts val="1200"/>
              </a:spcBef>
            </a:pPr>
            <a:r>
              <a:rPr lang="ar-SA" sz="8000" b="1" dirty="0"/>
              <a:t>ف</a:t>
            </a:r>
            <a:r>
              <a:rPr lang="ar-EG" sz="8000" b="1" dirty="0"/>
              <a:t>ي</a:t>
            </a:r>
            <a:r>
              <a:rPr lang="ar-SA" sz="8000" b="1" dirty="0">
                <a:solidFill>
                  <a:srgbClr val="FFFF00"/>
                </a:solidFill>
              </a:rPr>
              <a:t>  </a:t>
            </a:r>
            <a:r>
              <a:rPr lang="ar-SA" sz="8000" b="1" dirty="0"/>
              <a:t>ذا</a:t>
            </a:r>
            <a:r>
              <a:rPr lang="ar-SA" sz="8000" b="1" dirty="0">
                <a:solidFill>
                  <a:srgbClr val="FFFF00"/>
                </a:solidFill>
              </a:rPr>
              <a:t> </a:t>
            </a:r>
            <a:r>
              <a:rPr lang="ar-SA" sz="8000" b="1" dirty="0"/>
              <a:t>المكان</a:t>
            </a:r>
            <a:endParaRPr lang="ar-EG" sz="8000" b="1" dirty="0"/>
          </a:p>
          <a:p>
            <a:pPr algn="ctr">
              <a:spcBef>
                <a:spcPts val="1200"/>
              </a:spcBef>
            </a:pPr>
            <a:r>
              <a:rPr lang="ar-SA" sz="8000" b="1" dirty="0"/>
              <a:t>روح</a:t>
            </a:r>
            <a:r>
              <a:rPr lang="ar-SA" sz="8000" b="1" dirty="0">
                <a:solidFill>
                  <a:srgbClr val="FFFF00"/>
                </a:solidFill>
              </a:rPr>
              <a:t> </a:t>
            </a:r>
            <a:r>
              <a:rPr lang="ar-SA" sz="8000" b="1" dirty="0"/>
              <a:t>الله</a:t>
            </a:r>
            <a:r>
              <a:rPr lang="ar-SA" sz="8000" b="1" dirty="0">
                <a:solidFill>
                  <a:srgbClr val="FFFF00"/>
                </a:solidFill>
              </a:rPr>
              <a:t> </a:t>
            </a:r>
            <a:r>
              <a:rPr lang="ar-SA" sz="8000" b="1" dirty="0"/>
              <a:t>مرحب</a:t>
            </a:r>
            <a:r>
              <a:rPr lang="ar-EG" sz="8000" b="1" dirty="0"/>
              <a:t>ً</a:t>
            </a:r>
            <a:r>
              <a:rPr lang="ar-SA" sz="8000" b="1" dirty="0"/>
              <a:t>ا</a:t>
            </a:r>
            <a:endParaRPr lang="ar-EG" sz="8000" b="1" dirty="0"/>
          </a:p>
          <a:p>
            <a:pPr algn="ctr">
              <a:spcBef>
                <a:spcPts val="1200"/>
              </a:spcBef>
            </a:pPr>
            <a:r>
              <a:rPr lang="ar-SA" sz="8000" b="1" dirty="0"/>
              <a:t>مرحب</a:t>
            </a:r>
            <a:r>
              <a:rPr lang="ar-EG" sz="8000" b="1" dirty="0"/>
              <a:t>ً</a:t>
            </a:r>
            <a:r>
              <a:rPr lang="ar-SA" sz="8000" b="1" dirty="0"/>
              <a:t>ا</a:t>
            </a:r>
            <a:r>
              <a:rPr lang="ar-SA" sz="8000" b="1" dirty="0">
                <a:solidFill>
                  <a:srgbClr val="FF0000"/>
                </a:solidFill>
              </a:rPr>
              <a:t> </a:t>
            </a:r>
            <a:r>
              <a:rPr lang="ar-SA" sz="8000" b="1" dirty="0"/>
              <a:t>بك</a:t>
            </a:r>
            <a:r>
              <a:rPr lang="ar-SA" sz="8000" b="1" dirty="0">
                <a:solidFill>
                  <a:srgbClr val="FF0000"/>
                </a:solidFill>
              </a:rPr>
              <a:t> </a:t>
            </a:r>
            <a:r>
              <a:rPr lang="ar-SA" sz="8000" b="1" dirty="0"/>
              <a:t>ف</a:t>
            </a:r>
            <a:r>
              <a:rPr lang="ar-EG" sz="8000" b="1" dirty="0"/>
              <a:t>ي</a:t>
            </a:r>
            <a:r>
              <a:rPr lang="ar-SA" sz="8000" b="1" dirty="0">
                <a:solidFill>
                  <a:srgbClr val="FF0000"/>
                </a:solidFill>
              </a:rPr>
              <a:t> </a:t>
            </a:r>
            <a:r>
              <a:rPr lang="ar-SA" sz="8000" b="1" dirty="0"/>
              <a:t>ذا</a:t>
            </a:r>
            <a:r>
              <a:rPr lang="ar-SA" sz="8000" b="1" dirty="0">
                <a:solidFill>
                  <a:srgbClr val="FF0000"/>
                </a:solidFill>
              </a:rPr>
              <a:t> </a:t>
            </a:r>
            <a:r>
              <a:rPr lang="ar-SA" sz="8000" b="1" dirty="0"/>
              <a:t>المكان</a:t>
            </a:r>
          </a:p>
          <a:p>
            <a:pPr algn="ctr">
              <a:spcBef>
                <a:spcPts val="1200"/>
              </a:spcBef>
            </a:pPr>
            <a:endParaRPr lang="en-US" sz="8000" b="1" dirty="0">
              <a:solidFill>
                <a:srgbClr val="FF0000"/>
              </a:solidFill>
            </a:endParaRPr>
          </a:p>
          <a:p>
            <a:pPr algn="ctr">
              <a:spcBef>
                <a:spcPts val="1200"/>
              </a:spcBef>
            </a:pPr>
            <a:endParaRPr lang="ar-SA" sz="8000" b="1" dirty="0"/>
          </a:p>
          <a:p>
            <a:pPr algn="ctr">
              <a:spcBef>
                <a:spcPts val="1200"/>
              </a:spcBef>
            </a:pPr>
            <a:endParaRPr lang="en-US" sz="8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ar-SA" sz="8000" b="1" dirty="0">
                <a:solidFill>
                  <a:srgbClr val="00582A"/>
                </a:solidFill>
              </a:rPr>
              <a:t>روح الله مرحب</a:t>
            </a:r>
            <a:r>
              <a:rPr lang="ar-EG" sz="8000" b="1" dirty="0">
                <a:solidFill>
                  <a:srgbClr val="00582A"/>
                </a:solidFill>
              </a:rPr>
              <a:t>ً</a:t>
            </a:r>
            <a:r>
              <a:rPr lang="ar-SA" sz="8000" b="1" dirty="0">
                <a:solidFill>
                  <a:srgbClr val="00582A"/>
                </a:solidFill>
              </a:rPr>
              <a:t>ا بك</a:t>
            </a:r>
          </a:p>
          <a:p>
            <a:pPr algn="ctr">
              <a:spcBef>
                <a:spcPts val="1200"/>
              </a:spcBef>
            </a:pPr>
            <a:r>
              <a:rPr lang="ar-SA" sz="8000" b="1" dirty="0">
                <a:solidFill>
                  <a:srgbClr val="00582A"/>
                </a:solidFill>
              </a:rPr>
              <a:t>ف</a:t>
            </a:r>
            <a:r>
              <a:rPr lang="ar-EG" sz="8000" b="1" dirty="0">
                <a:solidFill>
                  <a:srgbClr val="00582A"/>
                </a:solidFill>
              </a:rPr>
              <a:t>ي</a:t>
            </a:r>
            <a:r>
              <a:rPr lang="ar-SA" sz="8000" b="1" dirty="0">
                <a:solidFill>
                  <a:srgbClr val="00582A"/>
                </a:solidFill>
              </a:rPr>
              <a:t>  ذا المكان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>
              <a:spcBef>
                <a:spcPts val="1200"/>
              </a:spcBef>
            </a:pPr>
            <a:r>
              <a:rPr lang="ar-SA" sz="8000" b="1" dirty="0">
                <a:solidFill>
                  <a:srgbClr val="00582A"/>
                </a:solidFill>
              </a:rPr>
              <a:t>روح الله مرحبا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>
              <a:spcBef>
                <a:spcPts val="1200"/>
              </a:spcBef>
            </a:pPr>
            <a:r>
              <a:rPr lang="ar-SA" sz="8000" b="1" dirty="0">
                <a:solidFill>
                  <a:srgbClr val="00582A"/>
                </a:solidFill>
              </a:rPr>
              <a:t>مرحب</a:t>
            </a:r>
            <a:r>
              <a:rPr lang="ar-EG" sz="8000" b="1">
                <a:solidFill>
                  <a:srgbClr val="00582A"/>
                </a:solidFill>
              </a:rPr>
              <a:t>ً</a:t>
            </a:r>
            <a:r>
              <a:rPr lang="ar-SA" sz="8000" b="1">
                <a:solidFill>
                  <a:srgbClr val="00582A"/>
                </a:solidFill>
              </a:rPr>
              <a:t>ا </a:t>
            </a:r>
            <a:r>
              <a:rPr lang="ar-SA" sz="8000" b="1" dirty="0">
                <a:solidFill>
                  <a:srgbClr val="00582A"/>
                </a:solidFill>
              </a:rPr>
              <a:t>بك ف</a:t>
            </a:r>
            <a:r>
              <a:rPr lang="ar-EG" sz="8000" b="1" dirty="0">
                <a:solidFill>
                  <a:srgbClr val="00582A"/>
                </a:solidFill>
              </a:rPr>
              <a:t>ي</a:t>
            </a:r>
            <a:r>
              <a:rPr lang="ar-SA" sz="8000" b="1" dirty="0">
                <a:solidFill>
                  <a:srgbClr val="00582A"/>
                </a:solidFill>
              </a:rPr>
              <a:t> ذا المكان</a:t>
            </a:r>
          </a:p>
          <a:p>
            <a:pPr algn="ctr">
              <a:spcBef>
                <a:spcPts val="1200"/>
              </a:spcBef>
            </a:pPr>
            <a:endParaRPr lang="en-US" sz="8000" b="1" dirty="0">
              <a:solidFill>
                <a:srgbClr val="00582A"/>
              </a:solidFill>
            </a:endParaRPr>
          </a:p>
          <a:p>
            <a:pPr algn="ctr">
              <a:spcBef>
                <a:spcPts val="1200"/>
              </a:spcBef>
            </a:pPr>
            <a:endParaRPr lang="ar-SA" sz="8000" b="1" dirty="0">
              <a:solidFill>
                <a:srgbClr val="00582A"/>
              </a:solidFill>
            </a:endParaRPr>
          </a:p>
          <a:p>
            <a:pPr algn="ctr">
              <a:spcBef>
                <a:spcPts val="1200"/>
              </a:spcBef>
            </a:pP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</TotalTime>
  <Words>49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2024-07-30T12:32:02Z</dcterms:modified>
</cp:coreProperties>
</file>