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428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روح الله نرحب بك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63228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روح الله نرحب بك </a:t>
            </a:r>
            <a:br>
              <a:rPr lang="ar-EG" sz="8000" b="1" dirty="0"/>
            </a:br>
            <a:r>
              <a:rPr lang="ar-EG" sz="8000" b="1"/>
              <a:t>تعالى إلهي </a:t>
            </a:r>
            <a:r>
              <a:rPr lang="ar-EG" sz="8000" b="1" dirty="0"/>
              <a:t>بكل غناك </a:t>
            </a:r>
            <a:br>
              <a:rPr lang="ar-EG" sz="8000" b="1" dirty="0"/>
            </a:br>
            <a:r>
              <a:rPr lang="ar-EG" sz="8000" b="1" dirty="0"/>
              <a:t>روح الله نرحب بك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2159</TotalTime>
  <Words>19</Words>
  <Application>Microsoft Office PowerPoint</Application>
  <PresentationFormat>عرض على الشاشة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345</cp:revision>
  <dcterms:created xsi:type="dcterms:W3CDTF">2021-12-07T14:30:00Z</dcterms:created>
  <dcterms:modified xsi:type="dcterms:W3CDTF">2024-07-30T12:34:26Z</dcterms:modified>
</cp:coreProperties>
</file>