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28" r:id="rId3"/>
    <p:sldId id="429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روح للنملة يا كسلان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9030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روح للنملة يا كسلان </a:t>
            </a:r>
            <a:endParaRPr lang="ar-EG" sz="8000" b="1" dirty="0"/>
          </a:p>
          <a:p>
            <a:pPr algn="ctr" rtl="1"/>
            <a:r>
              <a:rPr lang="ar-SA" sz="8000" b="1" dirty="0"/>
              <a:t>والنحلة وأبو قردان</a:t>
            </a:r>
          </a:p>
          <a:p>
            <a:pPr algn="ctr" rtl="1"/>
            <a:r>
              <a:rPr lang="ar-SA" sz="8000" b="1" dirty="0" err="1"/>
              <a:t>شوف</a:t>
            </a:r>
            <a:r>
              <a:rPr lang="ar-SA" sz="8000" b="1" dirty="0"/>
              <a:t> وأتعلم يا إنسان</a:t>
            </a:r>
            <a:endParaRPr lang="ar-EG" sz="8000" b="1" dirty="0"/>
          </a:p>
          <a:p>
            <a:pPr algn="ctr" rtl="1"/>
            <a:r>
              <a:rPr lang="ar-SA" sz="8000" b="1" dirty="0"/>
              <a:t> نشاط وحكمة كمان</a:t>
            </a:r>
          </a:p>
          <a:p>
            <a:pPr algn="ctr"/>
            <a:br>
              <a:rPr lang="ar-SA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382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err="1"/>
              <a:t>ياللا</a:t>
            </a:r>
            <a:r>
              <a:rPr lang="ar-SA" sz="8000" b="1" dirty="0"/>
              <a:t> </a:t>
            </a:r>
            <a:r>
              <a:rPr lang="ar-EG" sz="8000" b="1" dirty="0"/>
              <a:t>أ</a:t>
            </a:r>
            <a:r>
              <a:rPr lang="ar-SA" sz="8000" b="1" dirty="0"/>
              <a:t>نشط قوام قوام </a:t>
            </a:r>
            <a:endParaRPr lang="ar-EG" sz="8000" b="1" dirty="0"/>
          </a:p>
          <a:p>
            <a:pPr algn="ctr" rtl="1"/>
            <a:r>
              <a:rPr lang="ar-SA" sz="8000" b="1" dirty="0"/>
              <a:t>وروح مدرسة الأحد</a:t>
            </a:r>
          </a:p>
          <a:p>
            <a:pPr algn="ctr" rtl="1"/>
            <a:r>
              <a:rPr lang="ar-SA" sz="8000" b="1" dirty="0"/>
              <a:t>وهات </a:t>
            </a:r>
            <a:r>
              <a:rPr lang="ar-EG" sz="8000" b="1" dirty="0"/>
              <a:t>أ</a:t>
            </a:r>
            <a:r>
              <a:rPr lang="ar-SA" sz="8000" b="1" dirty="0"/>
              <a:t>صحابك معاك </a:t>
            </a:r>
            <a:endParaRPr lang="ar-EG" sz="8000" b="1" dirty="0"/>
          </a:p>
          <a:p>
            <a:pPr algn="ctr" rtl="1"/>
            <a:r>
              <a:rPr lang="ar-SA" sz="8000" b="1" dirty="0"/>
              <a:t>وصل</a:t>
            </a:r>
            <a:r>
              <a:rPr lang="ar-EG" sz="8000" b="1" dirty="0"/>
              <a:t>ي</a:t>
            </a:r>
            <a:r>
              <a:rPr lang="ar-SA" sz="8000" b="1" dirty="0"/>
              <a:t> وأقرأ الكتاب</a:t>
            </a:r>
          </a:p>
          <a:p>
            <a:pPr algn="ctr"/>
            <a:br>
              <a:rPr lang="ar-SA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2159</TotalTime>
  <Words>38</Words>
  <Application>Microsoft Office PowerPoint</Application>
  <PresentationFormat>عرض على الشاشة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347</cp:revision>
  <dcterms:created xsi:type="dcterms:W3CDTF">2021-12-07T14:30:00Z</dcterms:created>
  <dcterms:modified xsi:type="dcterms:W3CDTF">2024-07-30T12:35:13Z</dcterms:modified>
</cp:coreProperties>
</file>