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4" r:id="rId5"/>
    <p:sldId id="431" r:id="rId6"/>
    <p:sldId id="435" r:id="rId7"/>
    <p:sldId id="433" r:id="rId8"/>
    <p:sldId id="43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4"/>
            <p14:sldId id="431"/>
            <p14:sldId id="435"/>
            <p14:sldId id="433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روحك الهادي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روحك الهادي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يجري في بلادي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وبأعلى صوت ينادي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خلاص لكل الناس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تعال يا يسوع </a:t>
            </a:r>
          </a:p>
          <a:p>
            <a:pPr algn="ctr" rtl="1"/>
            <a:r>
              <a:rPr lang="ar-EG" sz="7200" b="1" dirty="0"/>
              <a:t>امسح كل الدموع</a:t>
            </a:r>
            <a:br>
              <a:rPr lang="ar-EG" sz="7200" b="1" dirty="0"/>
            </a:br>
            <a:r>
              <a:rPr lang="ar-EG" sz="7200" b="1" dirty="0"/>
              <a:t>ارسم وشوش فرحة </a:t>
            </a:r>
          </a:p>
          <a:p>
            <a:pPr algn="ctr" rtl="1"/>
            <a:r>
              <a:rPr lang="ar-EG" sz="7200" b="1" dirty="0"/>
              <a:t>وأمان وملامح سلام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روحك الهادي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يجري في بلادي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وبأعلى صوت ينادي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خلاص لكل الناس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7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تعال </a:t>
            </a:r>
            <a:r>
              <a:rPr lang="ar-EG" sz="7200" b="1" dirty="0" err="1"/>
              <a:t>وياك</a:t>
            </a:r>
            <a:r>
              <a:rPr lang="ar-EG" sz="7200" b="1" dirty="0"/>
              <a:t> حرية </a:t>
            </a:r>
          </a:p>
          <a:p>
            <a:pPr algn="ctr" rtl="1"/>
            <a:r>
              <a:rPr lang="ar-EG" sz="7200" b="1" dirty="0"/>
              <a:t>كسر قيود الخطية</a:t>
            </a:r>
            <a:br>
              <a:rPr lang="ar-EG" sz="7200" b="1" dirty="0"/>
            </a:br>
            <a:r>
              <a:rPr lang="ar-EG" sz="7200" b="1" dirty="0"/>
              <a:t>من ذل وعبودية </a:t>
            </a:r>
          </a:p>
          <a:p>
            <a:pPr algn="ctr" rtl="1"/>
            <a:r>
              <a:rPr lang="ar-EG" sz="7200" b="1" dirty="0"/>
              <a:t>لحياة نصرة قوية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روحك الهادي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يجري في بلادي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وبأعلى صوت ينادي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خلاص لكل الناس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ونعيش ليك يا فادينا</a:t>
            </a:r>
          </a:p>
          <a:p>
            <a:pPr algn="ctr" rtl="1"/>
            <a:r>
              <a:rPr lang="ar-EG" sz="7200" b="1" dirty="0"/>
              <a:t> صورة أنت ماليها</a:t>
            </a:r>
            <a:br>
              <a:rPr lang="ar-EG" sz="7200" b="1" dirty="0"/>
            </a:br>
            <a:r>
              <a:rPr lang="ar-EG" sz="7200" b="1" dirty="0"/>
              <a:t>تحكي للناس وتشهد </a:t>
            </a:r>
          </a:p>
          <a:p>
            <a:pPr algn="ctr" rtl="1"/>
            <a:r>
              <a:rPr lang="ar-EG" sz="7200" b="1" dirty="0"/>
              <a:t>عن خلاص بصليبك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روحك الهادي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يجري في بلادي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وبأعلى صوت ينادي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خلاص لكل الناس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1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118</Words>
  <Application>Microsoft Office PowerPoint</Application>
  <PresentationFormat>عرض على الشاشة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2024-07-30T12:36:51Z</dcterms:modified>
</cp:coreProperties>
</file>