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روحك لنا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31642"/>
            <a:ext cx="998219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latin typeface="Times New Roman (Arabic)" pitchFamily="26" charset="-78"/>
              </a:rPr>
              <a:t>روحك لنـا يشعل قلوبنـا</a:t>
            </a:r>
            <a:r>
              <a:rPr lang="en-US" sz="7200" b="1" dirty="0">
                <a:latin typeface="Times New Roman (Arabic)" pitchFamily="26" charset="-78"/>
              </a:rPr>
              <a:t>  </a:t>
            </a: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يملؤنــا بقـوة بقـوة</a:t>
            </a:r>
            <a:r>
              <a:rPr lang="en-US" sz="7200" b="1" dirty="0">
                <a:latin typeface="Times New Roman (Arabic)" pitchFamily="26" charset="-78"/>
              </a:rPr>
              <a:t>   </a:t>
            </a: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إبليس عدونا مسحوق أمامنا</a:t>
            </a:r>
            <a:r>
              <a:rPr lang="en-US" sz="6600" b="1" dirty="0">
                <a:latin typeface="Times New Roman (Arabic)" pitchFamily="26" charset="-78"/>
              </a:rPr>
              <a:t>   </a:t>
            </a: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مـــداس بعـــزة</a:t>
            </a:r>
            <a:r>
              <a:rPr lang="en-US" sz="7200" b="1" dirty="0">
                <a:latin typeface="Times New Roman (Arabic)" pitchFamily="26" charset="-78"/>
              </a:rPr>
              <a:t>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5336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latin typeface="Times New Roman (Arabic)" pitchFamily="26" charset="-78"/>
              </a:rPr>
              <a:t>نعظــم دم الحبيـــب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 err="1">
                <a:latin typeface="Times New Roman (Arabic)" pitchFamily="26" charset="-78"/>
              </a:rPr>
              <a:t>هللويـــا</a:t>
            </a:r>
            <a:r>
              <a:rPr lang="ar-SA" sz="7200" b="1" dirty="0">
                <a:latin typeface="Times New Roman (Arabic)" pitchFamily="26" charset="-78"/>
              </a:rPr>
              <a:t> للعــلي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نباركك دوماً في كـل حين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أنت رب أمين أمين أمين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أنت رب أمين</a:t>
            </a: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34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2024-07-30T12:37:46Z</dcterms:modified>
</cp:coreProperties>
</file>