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428" r:id="rId3"/>
    <p:sldId id="429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1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روحك يرف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92969"/>
            <a:ext cx="9982199" cy="7250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روحـــك يـــــرف 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على وجه الظلمة</a:t>
            </a:r>
            <a:br>
              <a:rPr lang="ar-EG" sz="8000" b="1" dirty="0"/>
            </a:br>
            <a:r>
              <a:rPr lang="ar-EG" sz="8000" b="1" dirty="0"/>
              <a:t>تقول ليكن نور فيكن نور</a:t>
            </a:r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744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يا حامل كل الأشياء </a:t>
            </a:r>
          </a:p>
          <a:p>
            <a:pPr algn="ctr" rtl="1"/>
            <a:r>
              <a:rPr lang="ar-EG" sz="8000" b="1" dirty="0"/>
              <a:t> بكلمة قدرتك</a:t>
            </a:r>
            <a:br>
              <a:rPr lang="ar-EG" sz="8000" b="1" dirty="0"/>
            </a:br>
            <a:r>
              <a:rPr lang="ar-EG" sz="8000" b="1" dirty="0"/>
              <a:t>أنت تحملني</a:t>
            </a:r>
            <a:br>
              <a:rPr lang="ar-EG" sz="8000" b="1" dirty="0"/>
            </a:br>
            <a:r>
              <a:rPr lang="ar-EG" sz="8000" b="1" dirty="0"/>
              <a:t>تقول ليكن فيكن نور</a:t>
            </a:r>
          </a:p>
          <a:p>
            <a:pPr algn="ctr"/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2160</TotalTime>
  <Words>31</Words>
  <Application>Microsoft Office PowerPoint</Application>
  <PresentationFormat>عرض على الشاشة (4:3)</PresentationFormat>
  <Paragraphs>7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346</cp:revision>
  <dcterms:created xsi:type="dcterms:W3CDTF">2021-12-07T14:30:00Z</dcterms:created>
  <dcterms:modified xsi:type="dcterms:W3CDTF">2024-07-30T12:38:33Z</dcterms:modified>
</cp:coreProperties>
</file>