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3" r:id="rId6"/>
    <p:sldId id="432" r:id="rId7"/>
    <p:sldId id="43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3"/>
            <p14:sldId id="432"/>
            <p14:sldId id="4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1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روحي تبحث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04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/>
            <a:r>
              <a:rPr lang="ar-EG" sz="6600" b="1" dirty="0"/>
              <a:t>روحي تبحث عنك وتناجي </a:t>
            </a:r>
          </a:p>
          <a:p>
            <a:pPr algn="ctr" rtl="1"/>
            <a:r>
              <a:rPr lang="ar-EG" sz="6600" b="1" dirty="0"/>
              <a:t>ترنيم ليلي يحكي وينادي</a:t>
            </a:r>
            <a:br>
              <a:rPr lang="ar-EG" sz="6600" b="1" dirty="0"/>
            </a:br>
            <a:r>
              <a:rPr lang="ar-EG" sz="6600" b="1" dirty="0"/>
              <a:t>نفسي ترجو تطلب إلهي </a:t>
            </a:r>
          </a:p>
          <a:p>
            <a:pPr algn="ctr" rtl="1"/>
            <a:r>
              <a:rPr lang="ar-EG" sz="6600" b="1" dirty="0"/>
              <a:t>صنيعك ينطق بفؤادي</a:t>
            </a:r>
          </a:p>
          <a:p>
            <a:pPr algn="ctr"/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659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قلبي يركض إليك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عيني تشتاق </a:t>
            </a:r>
            <a:r>
              <a:rPr lang="ar-EG" sz="7200" b="1" dirty="0" err="1">
                <a:solidFill>
                  <a:srgbClr val="00582A"/>
                </a:solidFill>
              </a:rPr>
              <a:t>لرؤياك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أريد الرجوع إليك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وروحي تتوق </a:t>
            </a:r>
            <a:r>
              <a:rPr lang="ar-EG" sz="7200" b="1" dirty="0" err="1">
                <a:solidFill>
                  <a:srgbClr val="00582A"/>
                </a:solidFill>
              </a:rPr>
              <a:t>للقياك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6600" b="1" dirty="0"/>
              <a:t>أنت الحب الصادق الكامل </a:t>
            </a:r>
          </a:p>
          <a:p>
            <a:pPr algn="ctr" rtl="1"/>
            <a:r>
              <a:rPr lang="ar-EG" sz="6600" b="1" dirty="0"/>
              <a:t>أجد فيك فرحي بالكامل</a:t>
            </a:r>
            <a:br>
              <a:rPr lang="ar-EG" sz="6600" b="1" dirty="0"/>
            </a:br>
            <a:r>
              <a:rPr lang="ar-EG" sz="6600" b="1" dirty="0"/>
              <a:t>حبك يبقي للأبد دائم </a:t>
            </a:r>
          </a:p>
          <a:p>
            <a:pPr algn="ctr" rtl="1"/>
            <a:r>
              <a:rPr lang="ar-EG" sz="6600" b="1" dirty="0"/>
              <a:t>لن يعطيه عالم زائل</a:t>
            </a:r>
          </a:p>
          <a:p>
            <a:pPr algn="ctr"/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659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قلبي يركض إليك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عيني تشتاق </a:t>
            </a:r>
            <a:r>
              <a:rPr lang="ar-EG" sz="7200" b="1" dirty="0" err="1">
                <a:solidFill>
                  <a:srgbClr val="00582A"/>
                </a:solidFill>
              </a:rPr>
              <a:t>لرؤياك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أريد الرجوع إليك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وروحي تتوق </a:t>
            </a:r>
            <a:r>
              <a:rPr lang="ar-EG" sz="7200" b="1" dirty="0" err="1">
                <a:solidFill>
                  <a:srgbClr val="00582A"/>
                </a:solidFill>
              </a:rPr>
              <a:t>للقياك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296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للقلب منك كل الأماني </a:t>
            </a:r>
          </a:p>
          <a:p>
            <a:pPr algn="ctr" rtl="1"/>
            <a:r>
              <a:rPr lang="ar-EG" sz="7200" b="1" dirty="0"/>
              <a:t>للفكر فيك كل الضمان</a:t>
            </a:r>
            <a:br>
              <a:rPr lang="ar-EG" sz="7200" b="1" dirty="0"/>
            </a:br>
            <a:r>
              <a:rPr lang="ar-EG" sz="7200" b="1" dirty="0"/>
              <a:t>تشبع قلبي تحيي كياني</a:t>
            </a:r>
          </a:p>
          <a:p>
            <a:pPr algn="ctr" rtl="1"/>
            <a:r>
              <a:rPr lang="ar-EG" sz="7200" b="1" dirty="0"/>
              <a:t> حبيب روحي نبع الحنان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659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قلبي يركض إليك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عيني تشتاق </a:t>
            </a:r>
            <a:r>
              <a:rPr lang="ar-EG" sz="7200" b="1" dirty="0" err="1">
                <a:solidFill>
                  <a:srgbClr val="00582A"/>
                </a:solidFill>
              </a:rPr>
              <a:t>لرؤياك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أريد الرجوع إليك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وروحي تتوق </a:t>
            </a:r>
            <a:r>
              <a:rPr lang="ar-EG" sz="7200" b="1" dirty="0" err="1">
                <a:solidFill>
                  <a:srgbClr val="00582A"/>
                </a:solidFill>
              </a:rPr>
              <a:t>للقياك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980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2161</TotalTime>
  <Words>114</Words>
  <Application>Microsoft Office PowerPoint</Application>
  <PresentationFormat>عرض على الشاشة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2024-07-30T12:39:50Z</dcterms:modified>
</cp:coreProperties>
</file>