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ريدها</a:t>
            </a:r>
            <a:r>
              <a:rPr lang="ar-EG" sz="7200" b="1" dirty="0"/>
              <a:t> </a:t>
            </a:r>
            <a:r>
              <a:rPr lang="ar-EG" sz="7200" b="1" dirty="0" err="1"/>
              <a:t>ريدها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جهنم ما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خير وهنا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جهنم ما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خير وهنا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8000" b="1" dirty="0"/>
          </a:p>
          <a:p>
            <a:pPr algn="ctr" rtl="1"/>
            <a:r>
              <a:rPr lang="ar-EG" sz="8000" b="1" dirty="0" err="1"/>
              <a:t>إيش</a:t>
            </a:r>
            <a:r>
              <a:rPr lang="ar-EG" sz="8000" b="1" dirty="0"/>
              <a:t> تقول </a:t>
            </a:r>
            <a:r>
              <a:rPr lang="ar-EG" sz="8000" b="1" dirty="0" err="1"/>
              <a:t>يابن</a:t>
            </a:r>
            <a:r>
              <a:rPr lang="ar-EG" sz="8000" b="1" dirty="0"/>
              <a:t> العم </a:t>
            </a:r>
          </a:p>
          <a:p>
            <a:pPr algn="ctr" rtl="1"/>
            <a:r>
              <a:rPr lang="ar-EG" sz="8000" b="1" dirty="0"/>
              <a:t>لو مشينا الدرب</a:t>
            </a:r>
            <a:br>
              <a:rPr lang="ar-EG" sz="8000" b="1" dirty="0"/>
            </a:br>
            <a:r>
              <a:rPr lang="ar-EG" sz="8000" b="1" dirty="0"/>
              <a:t>بيسوع الحبيب </a:t>
            </a:r>
          </a:p>
          <a:p>
            <a:pPr algn="ctr" rtl="1"/>
            <a:r>
              <a:rPr lang="ar-EG" sz="8000" b="1" dirty="0"/>
              <a:t>نور وراحة القلب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جهنم ما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خير وهنا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8000" b="1" dirty="0"/>
          </a:p>
          <a:p>
            <a:pPr algn="ctr" rtl="1"/>
            <a:r>
              <a:rPr lang="ar-EG" sz="8000" b="1" dirty="0"/>
              <a:t>هي </a:t>
            </a:r>
            <a:r>
              <a:rPr lang="ar-EG" sz="8000" b="1" dirty="0" err="1"/>
              <a:t>هي</a:t>
            </a:r>
            <a:r>
              <a:rPr lang="ar-EG" sz="8000" b="1" dirty="0"/>
              <a:t> </a:t>
            </a:r>
            <a:r>
              <a:rPr lang="ar-EG" sz="8000" b="1" dirty="0" err="1"/>
              <a:t>نايم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حالك في خطر</a:t>
            </a:r>
            <a:br>
              <a:rPr lang="ar-EG" sz="8000" b="1" dirty="0"/>
            </a:br>
            <a:r>
              <a:rPr lang="ar-EG" sz="8000" b="1" dirty="0"/>
              <a:t>توب قبل الممات</a:t>
            </a:r>
          </a:p>
          <a:p>
            <a:pPr algn="ctr" rtl="1"/>
            <a:r>
              <a:rPr lang="ar-EG" sz="8000" b="1" dirty="0"/>
              <a:t> واسلك في حذر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جهنم ما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خير وهنا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02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8000" b="1" dirty="0"/>
          </a:p>
          <a:p>
            <a:pPr algn="ctr" rtl="1"/>
            <a:r>
              <a:rPr lang="ar-EG" sz="8000" b="1" dirty="0"/>
              <a:t>الحياة قبض الريح </a:t>
            </a:r>
          </a:p>
          <a:p>
            <a:pPr algn="ctr" rtl="1"/>
            <a:r>
              <a:rPr lang="ar-EG" sz="8000" b="1" dirty="0"/>
              <a:t>والحكيم جربها</a:t>
            </a:r>
            <a:br>
              <a:rPr lang="ar-EG" sz="8000" b="1" dirty="0"/>
            </a:br>
            <a:r>
              <a:rPr lang="ar-EG" sz="8000" b="1" dirty="0"/>
              <a:t>إلهنا بالمسيح </a:t>
            </a:r>
          </a:p>
          <a:p>
            <a:pPr algn="ctr" rtl="1"/>
            <a:r>
              <a:rPr lang="ar-EG" sz="8000" b="1" dirty="0"/>
              <a:t>اسلكها واقبلها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جهنم ما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ريدها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السما</a:t>
            </a:r>
            <a:r>
              <a:rPr lang="ar-EG" sz="8000" b="1" dirty="0">
                <a:solidFill>
                  <a:srgbClr val="00582A"/>
                </a:solidFill>
              </a:rPr>
              <a:t> خير وهنا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4400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8000" b="1" dirty="0"/>
          </a:p>
          <a:p>
            <a:pPr algn="ctr" rtl="1"/>
            <a:r>
              <a:rPr lang="ar-EG" sz="8000" b="1" dirty="0" err="1"/>
              <a:t>والسما</a:t>
            </a:r>
            <a:r>
              <a:rPr lang="ar-EG" sz="8000" b="1" dirty="0"/>
              <a:t> ما أحلاها </a:t>
            </a:r>
          </a:p>
          <a:p>
            <a:pPr algn="ctr" rtl="1"/>
            <a:r>
              <a:rPr lang="ar-EG" sz="8000" b="1" dirty="0"/>
              <a:t>لما نرجع لها</a:t>
            </a:r>
            <a:br>
              <a:rPr lang="ar-EG" sz="8000" b="1" dirty="0"/>
            </a:br>
            <a:r>
              <a:rPr lang="ar-EG" sz="8000" b="1" dirty="0"/>
              <a:t>مثل رف الحمام </a:t>
            </a:r>
          </a:p>
          <a:p>
            <a:pPr algn="ctr" rtl="1"/>
            <a:r>
              <a:rPr lang="ar-EG" sz="8000" b="1" dirty="0"/>
              <a:t>ترجع لعشها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</TotalTime>
  <Words>135</Words>
  <Application>Microsoft Office PowerPoint</Application>
  <PresentationFormat>عرض على الشاشة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2024-07-30T12:41:09Z</dcterms:modified>
</cp:coreProperties>
</file>