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زرعتُ بقلبي نبتةَ حبِّ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زَرَعْتُ بقلبــــي نَبتَـــــةَ حُبِّ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أخافُ عَلَيْهـ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رَدِي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 الجَفاف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وَسطِ هَذي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الصَّحَرَا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الرَّهِيبَة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وَس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طِ هَذا القفرِ المُخيف</a:t>
            </a:r>
          </a:p>
          <a:p>
            <a:pPr rtl="1"/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zaraato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nabtata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akhafo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raddia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jafaf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Sahara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rahiba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hatha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alqafri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mokheef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planted a seed of love in my heart. I fear the dreadful dryness in this terrible wilderness and fearful desert.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فاروِها رَبِّي برُوحِكَ حَتَّى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تَحيَا وَتَحمِلَ زَهرَ الحَيَ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اة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فَتُصبِحُ هَذي البيدُ جِنان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اً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وَيُصبِحُ هَذا القَفرُ السَّمَ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اء</a:t>
            </a: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farweha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roheka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tahia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tahmela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Zahra al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hayah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fatoSbeho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hathi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beedo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jenanan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yoSbeho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hatha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qafro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water it with Your Spirit so it might live and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carry the blossom of life, the wilderness becomes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 paradise and the desert becomes heaven.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ثَبِّتْ خُطايَا في دَرْبِكَ   فَتَنعَمَ نفسِ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بقُربِكَ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وَيَمرَحَ قلبي في حُبِّكَ   يا رَبُّ ما أسعَدَني بِكَ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فامكُث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مَعِي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thabbet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darbeka</a:t>
            </a:r>
            <a:b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fatanaama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qorbeka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yamraha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hobbeka</a:t>
            </a:r>
            <a:b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asaadani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famkoth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Keep my steps in Your path so my soul enjoys Your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presence and my heart rejoices in Your love. How happy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am with You God, tarry with me.</a:t>
            </a:r>
            <a:endParaRPr kumimoji="0" lang="ar-EG" sz="7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736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رَفيقٌ لي في اِغتِرَابي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عَزَاءٌ ل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الكُرُوب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ضِيَائي أنتَ طَرِيقي</a:t>
            </a:r>
            <a:b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حَيَاتي وَأنتَ الحَبيب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rafeeqon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fighterabi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aazaaon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korob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Dyaai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tareeqi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companion in my pilgrimage, You are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comfort during hardships. You are my light,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way, my life and my beloved.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32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فاجعَلْ دَوَامَاً إلَيْكَ إيَاب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 طَالَ يَوْمَاً عَنْكَ الغِيَ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اب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وَاصفَحْ عَنِّي وَاقبَلْ دُمُوع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وَارحَمْ ضَعفي وَطَيْشَ الشَّبَاب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fajaal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dawaman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eiabi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tala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ghiab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waSfah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waqbal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warham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tayshash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shabab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Make me always return to You even if I go astray.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Forgive me, accept my tears and have mercy for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my weakness and immaturity.</a:t>
            </a:r>
            <a:endParaRPr kumimoji="0" lang="ar-EG" sz="6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92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وَاجعَلْ قلبي كَقَلبِكَ   يُحِبُّ وَيَصفَحُ باِسمِكَ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وَقَوِّهِ دَوْمَاً في حُبِّكَ   يا رَبُّ ما أسعَدَني بِكَ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فامكُث مَعِي</a:t>
            </a:r>
          </a:p>
          <a:p>
            <a:pPr rtl="1"/>
            <a:endParaRPr kumimoji="0" lang="ar-EG" sz="11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wajaal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qalbeka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yohebbo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yaSfaho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besmeka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qawwehi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asaadani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famkoth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Make my heart like Yours, to love and forgive in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name. Strengthen it in Your love.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How happy I am with You Lord, tarry with me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kumimoji="0" lang="ar-EG" sz="6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31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5074</TotalTime>
  <Words>488</Words>
  <Application>Microsoft Office PowerPoint</Application>
  <PresentationFormat>عرض على الشاشة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498</cp:revision>
  <dcterms:created xsi:type="dcterms:W3CDTF">2021-12-07T14:30:00Z</dcterms:created>
  <dcterms:modified xsi:type="dcterms:W3CDTF">2025-02-15T12:38:38Z</dcterms:modified>
</cp:coreProperties>
</file>