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4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4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زمان دورت عليَّ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 </a:t>
            </a:r>
            <a:endParaRPr lang="ar-EG" sz="5400" b="1" dirty="0"/>
          </a:p>
          <a:p>
            <a:pPr algn="ctr" rtl="1"/>
            <a:r>
              <a:rPr lang="ar-SA" sz="7200" b="1" dirty="0"/>
              <a:t>(زمان دورت عليَّ </a:t>
            </a:r>
            <a:endParaRPr lang="ar-EG" sz="7200" b="1" dirty="0"/>
          </a:p>
          <a:p>
            <a:pPr algn="ctr" rtl="1"/>
            <a:r>
              <a:rPr lang="ar-SA" sz="7200" b="1" dirty="0"/>
              <a:t>كنت عايش في خطية</a:t>
            </a:r>
          </a:p>
          <a:p>
            <a:pPr algn="ctr" rtl="1"/>
            <a:r>
              <a:rPr lang="ar-SA" sz="7200" b="1" dirty="0"/>
              <a:t>طهرت حياتي وقلبي</a:t>
            </a:r>
            <a:endParaRPr lang="ar-EG" sz="7200" b="1" dirty="0"/>
          </a:p>
          <a:p>
            <a:pPr algn="ctr" rtl="1"/>
            <a:r>
              <a:rPr lang="ar-SA" sz="7200" b="1" dirty="0"/>
              <a:t> و ضمتني ليك)2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72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جوه قلبي جوه قلبي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يا رب أنت ساكن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جوه قلبي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/>
            <a:r>
              <a:rPr lang="ar-SA" sz="7200" b="1" dirty="0"/>
              <a:t>(علمني يا رب أطيعك </a:t>
            </a:r>
            <a:endParaRPr lang="ar-EG" sz="7200" b="1" dirty="0"/>
          </a:p>
          <a:p>
            <a:pPr algn="ctr" rtl="1"/>
            <a:r>
              <a:rPr lang="ar-SA" sz="7200" b="1" dirty="0"/>
              <a:t>و أمشى ويا قطيعك</a:t>
            </a:r>
          </a:p>
          <a:p>
            <a:pPr algn="ctr" rtl="1"/>
            <a:r>
              <a:rPr lang="ar-EG" sz="7200" b="1" dirty="0"/>
              <a:t>إ</a:t>
            </a:r>
            <a:r>
              <a:rPr lang="ar-SA" sz="7200" b="1" dirty="0" err="1"/>
              <a:t>لل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بيسمع</a:t>
            </a:r>
            <a:r>
              <a:rPr lang="ar-SA" sz="7200" b="1" dirty="0"/>
              <a:t> صوتك </a:t>
            </a:r>
            <a:endParaRPr lang="ar-EG" sz="7200" b="1" dirty="0"/>
          </a:p>
          <a:p>
            <a:pPr algn="ctr" rtl="1"/>
            <a:r>
              <a:rPr lang="ar-SA" sz="7200" b="1" dirty="0"/>
              <a:t>و يجرى عليك)2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43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جوه قلبي جوه قلبي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يا رب أنت ساكن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جوه قلبي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72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/>
            <a:r>
              <a:rPr lang="ar-SA" sz="7200" b="1" dirty="0"/>
              <a:t>(علمني أسبح أسمك </a:t>
            </a:r>
            <a:endParaRPr lang="ar-EG" sz="7200" b="1" dirty="0"/>
          </a:p>
          <a:p>
            <a:pPr algn="ctr" rtl="1"/>
            <a:r>
              <a:rPr lang="ar-SA" sz="7200" b="1" dirty="0"/>
              <a:t>وأسجد و أقول ب</a:t>
            </a:r>
            <a:r>
              <a:rPr lang="ar-EG" sz="7200" b="1" dirty="0"/>
              <a:t>أ</a:t>
            </a:r>
            <a:r>
              <a:rPr lang="ar-SA" sz="7200" b="1" dirty="0"/>
              <a:t>حبك</a:t>
            </a:r>
          </a:p>
          <a:p>
            <a:pPr algn="ctr" rtl="1"/>
            <a:r>
              <a:rPr lang="ar-SA" sz="7200" b="1" dirty="0"/>
              <a:t>أنت </a:t>
            </a:r>
            <a:r>
              <a:rPr lang="ar-SA" sz="7200" b="1" dirty="0" err="1"/>
              <a:t>هاتفرح</a:t>
            </a:r>
            <a:r>
              <a:rPr lang="ar-SA" sz="7200" b="1" dirty="0"/>
              <a:t> </a:t>
            </a:r>
            <a:r>
              <a:rPr lang="ar-SA" sz="7200" b="1" dirty="0" err="1"/>
              <a:t>بيَّ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وأنا </a:t>
            </a:r>
            <a:r>
              <a:rPr lang="ar-SA" sz="7200" b="1" dirty="0" err="1"/>
              <a:t>هافرح</a:t>
            </a:r>
            <a:r>
              <a:rPr lang="ar-SA" sz="7200" b="1" dirty="0"/>
              <a:t> بيك)2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95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جوه قلبي جوه قلبي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يا رب أنت ساكن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جوه قلبي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99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2024-07-30T12:49:41Z</dcterms:modified>
</cp:coreProperties>
</file>