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75" r:id="rId2"/>
    <p:sldId id="428" r:id="rId3"/>
    <p:sldId id="429" r:id="rId4"/>
    <p:sldId id="430" r:id="rId5"/>
    <p:sldId id="435" r:id="rId6"/>
    <p:sldId id="432" r:id="rId7"/>
    <p:sldId id="436" r:id="rId8"/>
    <p:sldId id="434" r:id="rId9"/>
    <p:sldId id="437" r:id="rId10"/>
    <p:sldId id="293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28"/>
            <p14:sldId id="429"/>
            <p14:sldId id="430"/>
            <p14:sldId id="435"/>
            <p14:sldId id="432"/>
            <p14:sldId id="436"/>
            <p14:sldId id="434"/>
            <p14:sldId id="437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61" d="100"/>
          <a:sy n="61" d="100"/>
        </p:scale>
        <p:origin x="56" y="32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7/31/2024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7/31/2024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7/31/2024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7/31/2024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7/31/2024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7/31/2024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7/31/2024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7/31/2024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7/31/2024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7/31/2024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7/31/2024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7/31/2024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7/31/2024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/>
            <a:r>
              <a:rPr lang="ar-EG" sz="7200" b="1" dirty="0"/>
              <a:t>زمن التعويضات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381000"/>
            <a:ext cx="9982199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5400" b="1" dirty="0"/>
              <a:t>1- </a:t>
            </a:r>
          </a:p>
          <a:p>
            <a:pPr algn="ctr" rtl="1"/>
            <a:r>
              <a:rPr lang="ar-EG" sz="7200" b="1" dirty="0"/>
              <a:t>(زمن التعويضات أهو </a:t>
            </a:r>
            <a:r>
              <a:rPr lang="ar-EG" sz="7200" b="1" dirty="0" err="1"/>
              <a:t>جاي</a:t>
            </a:r>
            <a:r>
              <a:rPr lang="ar-EG" sz="7200" b="1" dirty="0"/>
              <a:t> </a:t>
            </a:r>
            <a:r>
              <a:rPr lang="ar-EG" sz="7200" b="1" dirty="0" err="1"/>
              <a:t>متنحنيش</a:t>
            </a:r>
            <a:r>
              <a:rPr lang="ar-EG" sz="7200" b="1" dirty="0"/>
              <a:t> يا نفسي</a:t>
            </a:r>
            <a:br>
              <a:rPr lang="ar-EG" sz="7200" b="1" dirty="0"/>
            </a:br>
            <a:r>
              <a:rPr lang="ar-EG" sz="7200" b="1" dirty="0"/>
              <a:t>أوعي تخافي إلهك حي </a:t>
            </a:r>
          </a:p>
          <a:p>
            <a:pPr algn="ctr" rtl="1"/>
            <a:r>
              <a:rPr lang="ar-EG" sz="7200" b="1" dirty="0"/>
              <a:t>أوعي أحزانه تنسي)2</a:t>
            </a:r>
            <a:br>
              <a:rPr lang="ar-EG" sz="7200" b="1" dirty="0"/>
            </a:br>
            <a:endParaRPr lang="ar-EG" sz="72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228600"/>
            <a:ext cx="9982199" cy="6832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4800" b="1" dirty="0">
                <a:solidFill>
                  <a:srgbClr val="00582A"/>
                </a:solidFill>
              </a:rPr>
              <a:t>القرار : </a:t>
            </a:r>
          </a:p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(</a:t>
            </a:r>
            <a:r>
              <a:rPr lang="ar-EG" sz="6600" b="1" dirty="0" err="1">
                <a:solidFill>
                  <a:srgbClr val="00582A"/>
                </a:solidFill>
              </a:rPr>
              <a:t>هيعوض</a:t>
            </a:r>
            <a:r>
              <a:rPr lang="ar-EG" sz="6600" b="1" dirty="0">
                <a:solidFill>
                  <a:srgbClr val="00582A"/>
                </a:solidFill>
              </a:rPr>
              <a:t> عن السنين </a:t>
            </a:r>
          </a:p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اللي أكلها الجراد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000" b="1" dirty="0">
                <a:solidFill>
                  <a:srgbClr val="00582A"/>
                </a:solidFill>
              </a:rPr>
              <a:t>قومي يا نفسي وعلي الصوت </a:t>
            </a:r>
          </a:p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وقولي المجد عاد)2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dirty="0">
                <a:solidFill>
                  <a:srgbClr val="00582A"/>
                </a:solidFill>
              </a:rPr>
              <a:t>(وقولي المجد عاد)2</a:t>
            </a:r>
            <a:br>
              <a:rPr lang="ar-EG" sz="6600" b="1" dirty="0">
                <a:solidFill>
                  <a:srgbClr val="00582A"/>
                </a:solidFill>
              </a:rPr>
            </a:br>
            <a:endParaRPr lang="ar-EG" sz="66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381000"/>
            <a:ext cx="9982199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5400" b="1" dirty="0"/>
              <a:t>2- </a:t>
            </a:r>
          </a:p>
          <a:p>
            <a:pPr algn="ctr" rtl="1"/>
            <a:r>
              <a:rPr lang="ar-EG" sz="7200" b="1" dirty="0"/>
              <a:t>(</a:t>
            </a:r>
            <a:r>
              <a:rPr lang="ar-EG" sz="7200" b="1" dirty="0" err="1"/>
              <a:t>هيعوض</a:t>
            </a:r>
            <a:r>
              <a:rPr lang="ar-EG" sz="7200" b="1" dirty="0"/>
              <a:t> الروح </a:t>
            </a:r>
            <a:r>
              <a:rPr lang="ar-EG" sz="7200" b="1" dirty="0" err="1"/>
              <a:t>اليأسة</a:t>
            </a:r>
            <a:r>
              <a:rPr lang="ar-EG" sz="7200" b="1" dirty="0"/>
              <a:t> </a:t>
            </a:r>
          </a:p>
          <a:p>
            <a:pPr algn="ctr" rtl="1"/>
            <a:r>
              <a:rPr lang="ar-EG" sz="7200" b="1" dirty="0"/>
              <a:t>برداء التسبيــــــــح</a:t>
            </a:r>
            <a:br>
              <a:rPr lang="ar-EG" sz="7200" b="1" dirty="0"/>
            </a:br>
            <a:r>
              <a:rPr lang="ar-EG" sz="7200" b="1" dirty="0"/>
              <a:t>ويبدل كل الرماد </a:t>
            </a:r>
          </a:p>
          <a:p>
            <a:pPr algn="ctr" rtl="1"/>
            <a:r>
              <a:rPr lang="ar-EG" sz="7200" b="1" dirty="0"/>
              <a:t>بجمال المسيح)2</a:t>
            </a:r>
            <a:br>
              <a:rPr lang="ar-EG" sz="7200" b="1" dirty="0"/>
            </a:br>
            <a:endParaRPr lang="ar-EG" sz="72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228600"/>
            <a:ext cx="9982199" cy="6832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4800" b="1" dirty="0">
                <a:solidFill>
                  <a:srgbClr val="00582A"/>
                </a:solidFill>
              </a:rPr>
              <a:t>القرار : </a:t>
            </a:r>
          </a:p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(</a:t>
            </a:r>
            <a:r>
              <a:rPr lang="ar-EG" sz="6600" b="1" dirty="0" err="1">
                <a:solidFill>
                  <a:srgbClr val="00582A"/>
                </a:solidFill>
              </a:rPr>
              <a:t>هيعوض</a:t>
            </a:r>
            <a:r>
              <a:rPr lang="ar-EG" sz="6600" b="1" dirty="0">
                <a:solidFill>
                  <a:srgbClr val="00582A"/>
                </a:solidFill>
              </a:rPr>
              <a:t> عن السنين </a:t>
            </a:r>
          </a:p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اللي أكلها الجراد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000" b="1" dirty="0">
                <a:solidFill>
                  <a:srgbClr val="00582A"/>
                </a:solidFill>
              </a:rPr>
              <a:t>قومي يا نفسي وعلي الصوت </a:t>
            </a:r>
          </a:p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وقولي المجد عاد)2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dirty="0">
                <a:solidFill>
                  <a:srgbClr val="00582A"/>
                </a:solidFill>
              </a:rPr>
              <a:t>(وقولي المجد عاد)2</a:t>
            </a:r>
            <a:br>
              <a:rPr lang="ar-EG" sz="6600" b="1" dirty="0">
                <a:solidFill>
                  <a:srgbClr val="00582A"/>
                </a:solidFill>
              </a:rPr>
            </a:br>
            <a:endParaRPr lang="ar-EG" sz="6600" b="1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30132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394692"/>
            <a:ext cx="9982199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5400" b="1" dirty="0"/>
              <a:t>3- </a:t>
            </a:r>
          </a:p>
          <a:p>
            <a:pPr algn="ctr" rtl="1"/>
            <a:r>
              <a:rPr lang="ar-EG" sz="7200" b="1" dirty="0"/>
              <a:t>(وعد الرب يرد السبي </a:t>
            </a:r>
          </a:p>
          <a:p>
            <a:pPr algn="ctr" rtl="1"/>
            <a:r>
              <a:rPr lang="ar-EG" sz="7200" b="1" dirty="0"/>
              <a:t>ويرد المسلـــــــوب</a:t>
            </a:r>
            <a:br>
              <a:rPr lang="ar-EG" sz="7200" b="1" dirty="0"/>
            </a:br>
            <a:r>
              <a:rPr lang="ar-EG" sz="7200" b="1" dirty="0"/>
              <a:t>ولا نرجع للسبي مدام </a:t>
            </a:r>
          </a:p>
          <a:p>
            <a:pPr algn="ctr" rtl="1"/>
            <a:r>
              <a:rPr lang="ar-EG" sz="7200" b="1" dirty="0"/>
              <a:t>في قلوبنا المكتوب)2</a:t>
            </a:r>
            <a:br>
              <a:rPr lang="ar-EG" sz="7200" b="1" dirty="0"/>
            </a:br>
            <a:endParaRPr lang="ar-EG" sz="7200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228600"/>
            <a:ext cx="9982199" cy="6832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4800" b="1" dirty="0">
                <a:solidFill>
                  <a:srgbClr val="00582A"/>
                </a:solidFill>
              </a:rPr>
              <a:t>القرار : </a:t>
            </a:r>
          </a:p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(</a:t>
            </a:r>
            <a:r>
              <a:rPr lang="ar-EG" sz="6600" b="1" dirty="0" err="1">
                <a:solidFill>
                  <a:srgbClr val="00582A"/>
                </a:solidFill>
              </a:rPr>
              <a:t>هيعوض</a:t>
            </a:r>
            <a:r>
              <a:rPr lang="ar-EG" sz="6600" b="1" dirty="0">
                <a:solidFill>
                  <a:srgbClr val="00582A"/>
                </a:solidFill>
              </a:rPr>
              <a:t> عن السنين </a:t>
            </a:r>
          </a:p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اللي أكلها الجراد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000" b="1" dirty="0">
                <a:solidFill>
                  <a:srgbClr val="00582A"/>
                </a:solidFill>
              </a:rPr>
              <a:t>قومي يا نفسي وعلي الصوت </a:t>
            </a:r>
          </a:p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وقولي المجد عاد)2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dirty="0">
                <a:solidFill>
                  <a:srgbClr val="00582A"/>
                </a:solidFill>
              </a:rPr>
              <a:t>(وقولي المجد عاد)2</a:t>
            </a:r>
            <a:br>
              <a:rPr lang="ar-EG" sz="6600" b="1" dirty="0">
                <a:solidFill>
                  <a:srgbClr val="00582A"/>
                </a:solidFill>
              </a:rPr>
            </a:br>
            <a:endParaRPr lang="ar-EG" sz="6600" b="1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15328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381000"/>
            <a:ext cx="9982199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5400" b="1" dirty="0"/>
              <a:t>4- </a:t>
            </a:r>
          </a:p>
          <a:p>
            <a:pPr algn="ctr" rtl="1"/>
            <a:r>
              <a:rPr lang="ar-EG" sz="7200" b="1" dirty="0"/>
              <a:t>(مدام الرب أمر بالعز </a:t>
            </a:r>
          </a:p>
          <a:p>
            <a:pPr algn="ctr" rtl="1"/>
            <a:r>
              <a:rPr lang="ar-EG" sz="7200" b="1" dirty="0"/>
              <a:t>وساكن بين أغانينا</a:t>
            </a:r>
            <a:br>
              <a:rPr lang="ar-EG" sz="7200" b="1" dirty="0"/>
            </a:br>
            <a:r>
              <a:rPr lang="ar-EG" sz="7200" b="1" dirty="0"/>
              <a:t>عرش القلب لا يوم </a:t>
            </a:r>
            <a:r>
              <a:rPr lang="ar-EG" sz="7200" b="1" dirty="0" err="1"/>
              <a:t>يهتز</a:t>
            </a:r>
            <a:r>
              <a:rPr lang="ar-EG" sz="7200" b="1" dirty="0"/>
              <a:t> </a:t>
            </a:r>
          </a:p>
          <a:p>
            <a:pPr algn="ctr" rtl="1"/>
            <a:r>
              <a:rPr lang="ar-EG" sz="7200" b="1" dirty="0"/>
              <a:t>ودهن الفرح مالينا)2</a:t>
            </a:r>
            <a:br>
              <a:rPr lang="ar-EG" sz="7200" b="1" dirty="0"/>
            </a:br>
            <a:endParaRPr lang="ar-EG" sz="7200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228600"/>
            <a:ext cx="9982199" cy="6832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4800" b="1" dirty="0">
                <a:solidFill>
                  <a:srgbClr val="00582A"/>
                </a:solidFill>
              </a:rPr>
              <a:t>القرار : </a:t>
            </a:r>
          </a:p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(</a:t>
            </a:r>
            <a:r>
              <a:rPr lang="ar-EG" sz="6600" b="1" dirty="0" err="1">
                <a:solidFill>
                  <a:srgbClr val="00582A"/>
                </a:solidFill>
              </a:rPr>
              <a:t>هيعوض</a:t>
            </a:r>
            <a:r>
              <a:rPr lang="ar-EG" sz="6600" b="1" dirty="0">
                <a:solidFill>
                  <a:srgbClr val="00582A"/>
                </a:solidFill>
              </a:rPr>
              <a:t> عن السنين </a:t>
            </a:r>
          </a:p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اللي أكلها الجراد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000" b="1" dirty="0">
                <a:solidFill>
                  <a:srgbClr val="00582A"/>
                </a:solidFill>
              </a:rPr>
              <a:t>قومي يا نفسي وعلي الصوت </a:t>
            </a:r>
          </a:p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وقولي المجد عاد)2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dirty="0">
                <a:solidFill>
                  <a:srgbClr val="00582A"/>
                </a:solidFill>
              </a:rPr>
              <a:t>(وقولي المجد عاد)2</a:t>
            </a:r>
            <a:br>
              <a:rPr lang="ar-EG" sz="6600" b="1" dirty="0">
                <a:solidFill>
                  <a:srgbClr val="00582A"/>
                </a:solidFill>
              </a:rPr>
            </a:br>
            <a:endParaRPr lang="ar-EG" sz="6600" b="1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82118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2163</TotalTime>
  <Words>191</Words>
  <Application>Microsoft Office PowerPoint</Application>
  <PresentationFormat>عرض على الشاشة (4:3)</PresentationFormat>
  <Paragraphs>33</Paragraphs>
  <Slides>10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346</cp:revision>
  <dcterms:created xsi:type="dcterms:W3CDTF">2021-12-07T14:30:00Z</dcterms:created>
  <dcterms:modified xsi:type="dcterms:W3CDTF">2024-07-31T07:07:23Z</dcterms:modified>
</cp:coreProperties>
</file>