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9" r:id="rId3"/>
    <p:sldId id="428" r:id="rId4"/>
    <p:sldId id="440" r:id="rId5"/>
    <p:sldId id="431" r:id="rId6"/>
    <p:sldId id="438" r:id="rId7"/>
    <p:sldId id="441" r:id="rId8"/>
    <p:sldId id="433" r:id="rId9"/>
    <p:sldId id="439" r:id="rId10"/>
    <p:sldId id="44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40"/>
            <p14:sldId id="431"/>
            <p14:sldId id="438"/>
            <p14:sldId id="441"/>
            <p14:sldId id="433"/>
            <p14:sldId id="439"/>
            <p14:sldId id="44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زور اليمن يا</a:t>
            </a:r>
            <a:r>
              <a:rPr lang="ar-EG" sz="7200" b="1" dirty="0"/>
              <a:t> </a:t>
            </a:r>
            <a:r>
              <a:rPr lang="ar-SA" sz="7200" b="1" dirty="0"/>
              <a:t>ربنا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8405"/>
            <a:ext cx="9982199" cy="6190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زور اليمن يا</a:t>
            </a: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</a:rPr>
              <a:t>ربنا زور اليمن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وأنهي الحزن في بلدنا زاد الحزن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حنن قلوب البشر صارت كما من  حجر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 err="1">
                <a:solidFill>
                  <a:srgbClr val="00582A"/>
                </a:solidFill>
              </a:rPr>
              <a:t>قسيت</a:t>
            </a:r>
            <a:r>
              <a:rPr lang="ar-SA" sz="5400" b="1" dirty="0">
                <a:solidFill>
                  <a:srgbClr val="00582A"/>
                </a:solidFill>
              </a:rPr>
              <a:t> وقساها الزمن  زور اليمن  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يا</a:t>
            </a: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</a:rPr>
              <a:t>ربنا زور اليمن</a:t>
            </a:r>
            <a:endParaRPr lang="en-US" sz="54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798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8405"/>
            <a:ext cx="9982199" cy="6190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زور اليمن يا</a:t>
            </a: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</a:rPr>
              <a:t>ربنا زور اليمن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وأنهي الحزن في بلدنا زاد الحزن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حنن قلوب البشر صارت كما من  حجر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 err="1">
                <a:solidFill>
                  <a:srgbClr val="00582A"/>
                </a:solidFill>
              </a:rPr>
              <a:t>قسيت</a:t>
            </a:r>
            <a:r>
              <a:rPr lang="ar-SA" sz="5400" b="1" dirty="0">
                <a:solidFill>
                  <a:srgbClr val="00582A"/>
                </a:solidFill>
              </a:rPr>
              <a:t> وقساها الزمن  زور اليمن  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يا</a:t>
            </a: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</a:rPr>
              <a:t>ربنا زور اليمن</a:t>
            </a:r>
            <a:endParaRPr lang="en-US" sz="54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2768"/>
            <a:ext cx="9982199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أ</a:t>
            </a:r>
            <a:r>
              <a:rPr lang="ar-SA" sz="5400" b="1" dirty="0"/>
              <a:t>طفال تموت بلا</a:t>
            </a:r>
            <a:r>
              <a:rPr lang="ar-EG" sz="5400" b="1" dirty="0"/>
              <a:t> </a:t>
            </a:r>
            <a:r>
              <a:rPr lang="ar-SA" sz="5400" b="1" dirty="0"/>
              <a:t>سبب يا</a:t>
            </a:r>
            <a:r>
              <a:rPr lang="ar-EG" sz="5400" b="1" dirty="0"/>
              <a:t> </a:t>
            </a:r>
            <a:r>
              <a:rPr lang="ar-SA" sz="5400" b="1" dirty="0"/>
              <a:t>للعجب يا</a:t>
            </a:r>
            <a:r>
              <a:rPr lang="ar-EG" sz="5400" b="1" dirty="0"/>
              <a:t> </a:t>
            </a:r>
            <a:r>
              <a:rPr lang="ar-SA" sz="5400" b="1" dirty="0"/>
              <a:t>للعجب</a:t>
            </a:r>
            <a:endParaRPr lang="en-US" sz="5400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تتهدم المساكن  </a:t>
            </a:r>
            <a:r>
              <a:rPr lang="ar-SA" sz="6000" b="1" dirty="0" err="1"/>
              <a:t>ماحد</a:t>
            </a:r>
            <a:r>
              <a:rPr lang="ar-SA" sz="6000" b="1" dirty="0"/>
              <a:t> يحرك ساكن</a:t>
            </a:r>
            <a:endParaRPr lang="en-US" sz="6000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</a:t>
            </a:r>
            <a:r>
              <a:rPr lang="ar-EG" sz="6000" b="1" dirty="0"/>
              <a:t>أ</a:t>
            </a:r>
            <a:r>
              <a:rPr lang="ar-SA" sz="6000" b="1" dirty="0"/>
              <a:t>برياء تدفع الثمن زور</a:t>
            </a:r>
            <a:r>
              <a:rPr lang="ar-EG" sz="6000" b="1" dirty="0"/>
              <a:t> </a:t>
            </a:r>
            <a:r>
              <a:rPr lang="ar-SA" sz="6000" b="1" dirty="0"/>
              <a:t>اليمن </a:t>
            </a:r>
            <a:endParaRPr lang="en-US" sz="6000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يا</a:t>
            </a:r>
            <a:r>
              <a:rPr lang="ar-EG" sz="6000" b="1" dirty="0"/>
              <a:t> </a:t>
            </a:r>
            <a:r>
              <a:rPr lang="ar-SA" sz="6000" b="1" dirty="0"/>
              <a:t>ربنا زور</a:t>
            </a:r>
            <a:r>
              <a:rPr lang="ar-EG" sz="6000" b="1" dirty="0"/>
              <a:t> </a:t>
            </a:r>
            <a:r>
              <a:rPr lang="ar-SA" sz="6000" b="1" dirty="0"/>
              <a:t>اليمن</a:t>
            </a:r>
            <a:endParaRPr lang="en-US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8405"/>
            <a:ext cx="9982199" cy="6190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زور اليمن يا</a:t>
            </a: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</a:rPr>
              <a:t>ربنا زور اليمن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وأنهي الحزن في بلدنا زاد الحزن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حنن قلوب البشر صارت كما من  حجر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 err="1">
                <a:solidFill>
                  <a:srgbClr val="00582A"/>
                </a:solidFill>
              </a:rPr>
              <a:t>قسيت</a:t>
            </a:r>
            <a:r>
              <a:rPr lang="ar-SA" sz="5400" b="1" dirty="0">
                <a:solidFill>
                  <a:srgbClr val="00582A"/>
                </a:solidFill>
              </a:rPr>
              <a:t> وقساها الزمن  زور اليمن  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يا</a:t>
            </a: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</a:rPr>
              <a:t>ربنا زور اليمن</a:t>
            </a:r>
            <a:endParaRPr lang="en-US" sz="54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6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وش صار</a:t>
            </a:r>
            <a:r>
              <a:rPr lang="ar-EG" sz="6600" b="1" dirty="0"/>
              <a:t> </a:t>
            </a:r>
            <a:r>
              <a:rPr lang="ar-SA" sz="6600" b="1" dirty="0"/>
              <a:t>باليمن السعيد؟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فيه كل دار تبكي شهيد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الأخبار تملأها الصور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ماتت </a:t>
            </a:r>
            <a:r>
              <a:rPr lang="ar-SA" sz="6600" b="1" dirty="0" err="1"/>
              <a:t>ضماير</a:t>
            </a:r>
            <a:r>
              <a:rPr lang="ar-EG" sz="6600" b="1" dirty="0"/>
              <a:t> </a:t>
            </a:r>
            <a:r>
              <a:rPr lang="ar-SA" sz="6600" b="1" dirty="0"/>
              <a:t>البشر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ال</a:t>
            </a:r>
            <a:r>
              <a:rPr lang="ar-EG" sz="6600" b="1" dirty="0"/>
              <a:t>إ</a:t>
            </a:r>
            <a:r>
              <a:rPr lang="ar-SA" sz="6600" b="1" dirty="0"/>
              <a:t>نسان في داخلنا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اندفن زور</a:t>
            </a:r>
            <a:r>
              <a:rPr lang="ar-EG" sz="6600" b="1" dirty="0"/>
              <a:t> </a:t>
            </a:r>
            <a:r>
              <a:rPr lang="ar-SA" sz="6600" b="1" dirty="0"/>
              <a:t>اليمن 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يار</a:t>
            </a:r>
            <a:r>
              <a:rPr lang="ar-EG" sz="6600" b="1" dirty="0"/>
              <a:t> </a:t>
            </a:r>
            <a:r>
              <a:rPr lang="ar-SA" sz="6600" b="1" dirty="0"/>
              <a:t>بنا زور اليمن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ارحم شعب هذا الوطن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8405"/>
            <a:ext cx="9982199" cy="6190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زور اليمن يا</a:t>
            </a: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</a:rPr>
              <a:t>ربنا زور اليمن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وأنهي الحزن في بلدنا زاد الحزن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حنن قلوب البشر صارت كما من  حجر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 err="1">
                <a:solidFill>
                  <a:srgbClr val="00582A"/>
                </a:solidFill>
              </a:rPr>
              <a:t>قسيت</a:t>
            </a:r>
            <a:r>
              <a:rPr lang="ar-SA" sz="5400" b="1" dirty="0">
                <a:solidFill>
                  <a:srgbClr val="00582A"/>
                </a:solidFill>
              </a:rPr>
              <a:t> وقساها الزمن  زور اليمن  </a:t>
            </a:r>
            <a:endParaRPr lang="en-US" sz="54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يا</a:t>
            </a:r>
            <a:r>
              <a:rPr lang="ar-EG" sz="5400" b="1" dirty="0">
                <a:solidFill>
                  <a:srgbClr val="00582A"/>
                </a:solidFill>
              </a:rPr>
              <a:t> </a:t>
            </a:r>
            <a:r>
              <a:rPr lang="ar-SA" sz="5400" b="1" dirty="0">
                <a:solidFill>
                  <a:srgbClr val="00582A"/>
                </a:solidFill>
              </a:rPr>
              <a:t>ربنا زور اليمن</a:t>
            </a:r>
            <a:endParaRPr lang="en-US" sz="54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591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من ينقذ اليمن الجريح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</a:t>
            </a:r>
            <a:r>
              <a:rPr lang="ar-SA" sz="6600" b="1" dirty="0" err="1"/>
              <a:t>لاحضور</a:t>
            </a:r>
            <a:r>
              <a:rPr lang="ar-SA" sz="6600" b="1" dirty="0"/>
              <a:t> يسوع المسيح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تعال </a:t>
            </a:r>
            <a:r>
              <a:rPr lang="ar-SA" sz="6600" b="1" dirty="0" err="1"/>
              <a:t>يارئيس</a:t>
            </a:r>
            <a:r>
              <a:rPr lang="ar-SA" sz="6600" b="1" dirty="0"/>
              <a:t> السلام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تعال كفانا ال</a:t>
            </a:r>
            <a:r>
              <a:rPr lang="ar-EG" sz="6600" b="1" dirty="0"/>
              <a:t>آ</a:t>
            </a:r>
            <a:r>
              <a:rPr lang="ar-SA" sz="6600" b="1" dirty="0"/>
              <a:t>م</a:t>
            </a: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49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قادر تساعد في المحن 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زور</a:t>
            </a:r>
            <a:r>
              <a:rPr lang="ar-EG" sz="6600" b="1" dirty="0"/>
              <a:t> </a:t>
            </a:r>
            <a:r>
              <a:rPr lang="ar-SA" sz="6600" b="1" dirty="0"/>
              <a:t>اليم</a:t>
            </a:r>
            <a:r>
              <a:rPr lang="ar-EG" sz="6600" b="1" dirty="0"/>
              <a:t>ـــــــــ</a:t>
            </a:r>
            <a:r>
              <a:rPr lang="ar-SA" sz="6600" b="1" dirty="0"/>
              <a:t>ن 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يا</a:t>
            </a:r>
            <a:r>
              <a:rPr lang="ar-EG" sz="6600" b="1" dirty="0"/>
              <a:t> </a:t>
            </a:r>
            <a:r>
              <a:rPr lang="ar-SA" sz="6600" b="1" dirty="0"/>
              <a:t>ربنا زور اليمن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ارحم شعب هذا الوطن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2104</TotalTime>
  <Words>206</Words>
  <Application>Microsoft Office PowerPoint</Application>
  <PresentationFormat>عرض على الشاشة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2024-07-31T07:09:47Z</dcterms:modified>
</cp:coreProperties>
</file>