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4" r:id="rId5"/>
    <p:sldId id="431" r:id="rId6"/>
    <p:sldId id="435" r:id="rId7"/>
    <p:sldId id="433" r:id="rId8"/>
    <p:sldId id="43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4"/>
            <p14:sldId id="431"/>
            <p14:sldId id="435"/>
            <p14:sldId id="433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زي العشار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العشـــــار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ومش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الفريسي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قلبي اختار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أكون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العشار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5103"/>
            <a:ext cx="9982199" cy="7584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وقف </a:t>
            </a:r>
            <a:r>
              <a:rPr lang="ar-EG" sz="6000" b="1" dirty="0" err="1"/>
              <a:t>العشار</a:t>
            </a:r>
            <a:r>
              <a:rPr lang="ar-EG" sz="6000" b="1" dirty="0"/>
              <a:t> في الصف أخير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 خجلان يتردد وبقلب كسير</a:t>
            </a:r>
            <a:br>
              <a:rPr lang="ar-EG" sz="6000" b="1" dirty="0"/>
            </a:br>
            <a:r>
              <a:rPr lang="ar-EG" sz="6000" b="1" dirty="0"/>
              <a:t>وصرخ بإيمان وبصوته ينادي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ارحمني </a:t>
            </a:r>
            <a:r>
              <a:rPr lang="ar-EG" sz="6000" b="1" dirty="0" err="1"/>
              <a:t>ياربي</a:t>
            </a:r>
            <a:r>
              <a:rPr lang="ar-EG" sz="6000" b="1" dirty="0"/>
              <a:t> أنا العشار </a:t>
            </a:r>
            <a:r>
              <a:rPr lang="ar-EG" sz="6000" b="1" dirty="0" err="1"/>
              <a:t>الخاطي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العشـــــار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ومش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الفريسي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قلبي اختار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أكون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العشار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68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6448"/>
            <a:ext cx="9982199" cy="71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أما الفريسي وفي أول صف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متكبر كان واقف يكتب</a:t>
            </a:r>
            <a:br>
              <a:rPr lang="ar-EG" sz="5400" b="1" dirty="0"/>
            </a:br>
            <a:r>
              <a:rPr lang="ar-EG" sz="5400" b="1" dirty="0"/>
              <a:t>شكراً يا إلهي إني مش جاهل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ولا زي </a:t>
            </a:r>
            <a:r>
              <a:rPr lang="ar-EG" sz="5400" b="1" dirty="0" err="1"/>
              <a:t>التاني</a:t>
            </a:r>
            <a:r>
              <a:rPr lang="ar-EG" sz="5400" b="1" dirty="0"/>
              <a:t> ولا زي العشار </a:t>
            </a:r>
            <a:r>
              <a:rPr lang="ar-EG" sz="5400" b="1" dirty="0" err="1"/>
              <a:t>الخاطي</a:t>
            </a:r>
            <a:br>
              <a:rPr lang="ar-EG" sz="5400" b="1" dirty="0"/>
            </a:br>
            <a:endParaRPr lang="ar-EG" sz="5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العشـــــار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ومش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الفريسي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قلبي اختار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أكون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العشار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93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1303"/>
            <a:ext cx="9982199" cy="7584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3-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الله بمحبة سمع </a:t>
            </a:r>
            <a:r>
              <a:rPr lang="ar-EG" sz="6000" b="1" dirty="0" err="1"/>
              <a:t>العشار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وكتب له نصيبه ويا الأبرار</a:t>
            </a:r>
            <a:br>
              <a:rPr lang="ar-EG" sz="6000" b="1" dirty="0"/>
            </a:br>
            <a:r>
              <a:rPr lang="ar-EG" sz="6000" b="1" dirty="0"/>
              <a:t>أما </a:t>
            </a:r>
            <a:r>
              <a:rPr lang="ar-EG" sz="6000" b="1" dirty="0" err="1"/>
              <a:t>الفريسي</a:t>
            </a:r>
            <a:r>
              <a:rPr lang="ar-EG" sz="6000" b="1" dirty="0"/>
              <a:t> راح صوته وضاع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/>
              <a:t>مين</a:t>
            </a:r>
            <a:r>
              <a:rPr lang="ar-EG" sz="6000" b="1" dirty="0"/>
              <a:t> يوضع نفسه </a:t>
            </a:r>
            <a:r>
              <a:rPr lang="ar-EG" sz="6000" b="1" dirty="0" err="1"/>
              <a:t>زي</a:t>
            </a:r>
            <a:r>
              <a:rPr lang="ar-EG" sz="6000" b="1" dirty="0"/>
              <a:t> </a:t>
            </a:r>
            <a:r>
              <a:rPr lang="ar-EG" sz="6000" b="1" dirty="0" err="1"/>
              <a:t>العشار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العشـــــار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ومش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الفريسي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قلبي اختار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أكون </a:t>
            </a:r>
            <a:r>
              <a:rPr lang="ar-EG" sz="7200" b="1" dirty="0" err="1">
                <a:solidFill>
                  <a:srgbClr val="00582A"/>
                </a:solidFill>
              </a:rPr>
              <a:t>زي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العشار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51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132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2024-07-31T07:22:51Z</dcterms:modified>
</cp:coreProperties>
</file>