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زي العصفور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زي العصفور ما وجد بيته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زي اليمامة الفرحانة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بيتك يا رب أنا </a:t>
            </a:r>
            <a:r>
              <a:rPr lang="ar-EG" sz="7200" b="1" dirty="0" err="1">
                <a:solidFill>
                  <a:srgbClr val="00582A"/>
                </a:solidFill>
              </a:rPr>
              <a:t>حبيته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بيتك </a:t>
            </a:r>
            <a:r>
              <a:rPr lang="ar-EG" sz="7200" b="1" dirty="0" err="1">
                <a:solidFill>
                  <a:srgbClr val="00582A"/>
                </a:solidFill>
              </a:rPr>
              <a:t>حبيته</a:t>
            </a:r>
            <a:r>
              <a:rPr lang="ar-EG" sz="7200" b="1" dirty="0">
                <a:solidFill>
                  <a:srgbClr val="00582A"/>
                </a:solidFill>
              </a:rPr>
              <a:t> بأمانة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6963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زي العصفور ما وجد بيته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زي اليمامة الفرحانة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بيتك يا رب أنا </a:t>
            </a:r>
            <a:r>
              <a:rPr lang="ar-EG" sz="7200" b="1" dirty="0" err="1">
                <a:solidFill>
                  <a:srgbClr val="00582A"/>
                </a:solidFill>
              </a:rPr>
              <a:t>حبيته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بيتك </a:t>
            </a:r>
            <a:r>
              <a:rPr lang="ar-EG" sz="7200" b="1" dirty="0" err="1">
                <a:solidFill>
                  <a:srgbClr val="00582A"/>
                </a:solidFill>
              </a:rPr>
              <a:t>حبيته</a:t>
            </a:r>
            <a:r>
              <a:rPr lang="ar-EG" sz="7200" b="1" dirty="0">
                <a:solidFill>
                  <a:srgbClr val="00582A"/>
                </a:solidFill>
              </a:rPr>
              <a:t> بأمانة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6600" b="1" dirty="0"/>
              <a:t>بيتك صلاة وتهليل وشموع </a:t>
            </a:r>
          </a:p>
          <a:p>
            <a:pPr algn="ctr" rtl="1"/>
            <a:r>
              <a:rPr lang="ar-EG" sz="6600" b="1" dirty="0"/>
              <a:t>بيتك محبة ونور وسلام</a:t>
            </a:r>
            <a:br>
              <a:rPr lang="ar-EG" sz="6600" b="1" dirty="0"/>
            </a:br>
            <a:r>
              <a:rPr lang="ar-EG" sz="6600" b="1" dirty="0"/>
              <a:t>زي ما حبيت بيتك يا يسوع </a:t>
            </a:r>
          </a:p>
          <a:p>
            <a:pPr algn="ctr" rtl="1"/>
            <a:r>
              <a:rPr lang="ar-EG" sz="6600" b="1" dirty="0" err="1"/>
              <a:t>حبيتك</a:t>
            </a:r>
            <a:r>
              <a:rPr lang="ar-EG" sz="6600" b="1" dirty="0"/>
              <a:t> انت مدى الأيام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زي العصفور ما وجد بيته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زي اليمامة الفرحانة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بيتك يا رب أنا </a:t>
            </a:r>
            <a:r>
              <a:rPr lang="ar-EG" sz="7200" b="1" dirty="0" err="1">
                <a:solidFill>
                  <a:srgbClr val="00582A"/>
                </a:solidFill>
              </a:rPr>
              <a:t>حبيته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بيتك </a:t>
            </a:r>
            <a:r>
              <a:rPr lang="ar-EG" sz="7200" b="1" dirty="0" err="1">
                <a:solidFill>
                  <a:srgbClr val="00582A"/>
                </a:solidFill>
              </a:rPr>
              <a:t>حبيته</a:t>
            </a:r>
            <a:r>
              <a:rPr lang="ar-EG" sz="7200" b="1" dirty="0">
                <a:solidFill>
                  <a:srgbClr val="00582A"/>
                </a:solidFill>
              </a:rPr>
              <a:t> بأمانة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430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بيتك مليان من البركات </a:t>
            </a:r>
          </a:p>
          <a:p>
            <a:pPr algn="ctr" rtl="1"/>
            <a:r>
              <a:rPr lang="ar-EG" sz="6600" b="1" dirty="0"/>
              <a:t>أمنته من كل الشياطين</a:t>
            </a:r>
            <a:br>
              <a:rPr lang="ar-EG" sz="6600" b="1" dirty="0"/>
            </a:br>
            <a:r>
              <a:rPr lang="ar-EG" sz="6600" b="1" dirty="0" err="1"/>
              <a:t>يوماتي</a:t>
            </a:r>
            <a:r>
              <a:rPr lang="ar-EG" sz="6600" b="1" dirty="0"/>
              <a:t> فيه </a:t>
            </a:r>
            <a:r>
              <a:rPr lang="ar-EG" sz="6600" b="1" dirty="0" err="1"/>
              <a:t>القداسات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تقام على </a:t>
            </a:r>
            <a:r>
              <a:rPr lang="ar-EG" sz="6600" b="1" dirty="0" err="1"/>
              <a:t>علشان</a:t>
            </a:r>
            <a:r>
              <a:rPr lang="ar-EG" sz="6600" b="1" dirty="0"/>
              <a:t> القديسين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زي العصفور ما وجد بيته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زي اليمامة الفرحانة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بيتك يا رب أنا </a:t>
            </a:r>
            <a:r>
              <a:rPr lang="ar-EG" sz="7200" b="1" dirty="0" err="1">
                <a:solidFill>
                  <a:srgbClr val="00582A"/>
                </a:solidFill>
              </a:rPr>
              <a:t>حبيته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بيتك </a:t>
            </a:r>
            <a:r>
              <a:rPr lang="ar-EG" sz="7200" b="1" dirty="0" err="1">
                <a:solidFill>
                  <a:srgbClr val="00582A"/>
                </a:solidFill>
              </a:rPr>
              <a:t>حبيته</a:t>
            </a:r>
            <a:r>
              <a:rPr lang="ar-EG" sz="7200" b="1" dirty="0">
                <a:solidFill>
                  <a:srgbClr val="00582A"/>
                </a:solidFill>
              </a:rPr>
              <a:t> بأمانة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6600" b="1" dirty="0"/>
              <a:t>بيتك </a:t>
            </a:r>
            <a:r>
              <a:rPr lang="ar-EG" sz="6600" b="1" dirty="0" err="1"/>
              <a:t>بنقرأ</a:t>
            </a:r>
            <a:r>
              <a:rPr lang="ar-EG" sz="6600" b="1" dirty="0"/>
              <a:t> فيه أناجيل </a:t>
            </a:r>
          </a:p>
          <a:p>
            <a:pPr algn="ctr" rtl="1"/>
            <a:r>
              <a:rPr lang="ar-EG" sz="6600" b="1" dirty="0"/>
              <a:t>ونحفظ فيه أجمل ألحان</a:t>
            </a:r>
            <a:br>
              <a:rPr lang="ar-EG" sz="6600" b="1" dirty="0"/>
            </a:br>
            <a:r>
              <a:rPr lang="ar-EG" sz="6600" b="1" dirty="0"/>
              <a:t>ونسمع فيه أقدس تراتيل</a:t>
            </a:r>
          </a:p>
          <a:p>
            <a:pPr algn="ctr" rtl="1"/>
            <a:r>
              <a:rPr lang="ar-EG" sz="6600" b="1" dirty="0"/>
              <a:t> ونسبحك طول الأزمان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زي العصفور ما وجد بيته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زي اليمامة الفرحانة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بيتك يا رب أنا </a:t>
            </a:r>
            <a:r>
              <a:rPr lang="ar-EG" sz="7200" b="1" dirty="0" err="1">
                <a:solidFill>
                  <a:srgbClr val="00582A"/>
                </a:solidFill>
              </a:rPr>
              <a:t>حبيته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بيتك </a:t>
            </a:r>
            <a:r>
              <a:rPr lang="ar-EG" sz="7200" b="1" dirty="0" err="1">
                <a:solidFill>
                  <a:srgbClr val="00582A"/>
                </a:solidFill>
              </a:rPr>
              <a:t>حبيته</a:t>
            </a:r>
            <a:r>
              <a:rPr lang="ar-EG" sz="7200" b="1" dirty="0">
                <a:solidFill>
                  <a:srgbClr val="00582A"/>
                </a:solidFill>
              </a:rPr>
              <a:t> بأمانة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</a:p>
          <a:p>
            <a:pPr algn="ctr" rtl="1"/>
            <a:r>
              <a:rPr lang="ar-EG" sz="6600" b="1" dirty="0" err="1"/>
              <a:t>طوباهم</a:t>
            </a:r>
            <a:r>
              <a:rPr lang="ar-EG" sz="6600" b="1" dirty="0"/>
              <a:t> اللي في ديارك </a:t>
            </a:r>
          </a:p>
          <a:p>
            <a:pPr algn="ctr" rtl="1"/>
            <a:r>
              <a:rPr lang="ar-EG" sz="6600" b="1" dirty="0"/>
              <a:t>اللي بالعيد فيه سالكين</a:t>
            </a:r>
            <a:br>
              <a:rPr lang="ar-EG" sz="6600" b="1" dirty="0"/>
            </a:br>
            <a:r>
              <a:rPr lang="ar-EG" sz="6600" b="1" dirty="0"/>
              <a:t>ثبتني في طريق أنوارك </a:t>
            </a:r>
          </a:p>
          <a:p>
            <a:pPr algn="ctr" rtl="1"/>
            <a:r>
              <a:rPr lang="ar-EG" sz="6600" b="1" dirty="0"/>
              <a:t>إلى انقضاء الدهر أمين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2163</TotalTime>
  <Words>185</Words>
  <Application>Microsoft Office PowerPoint</Application>
  <PresentationFormat>عرض على الشاشة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2024-07-31T07:26:44Z</dcterms:modified>
</cp:coreProperties>
</file>