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28" r:id="rId3"/>
    <p:sldId id="429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28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زى الوردة الي </a:t>
            </a:r>
            <a:r>
              <a:rPr lang="ar-EG" sz="7200" b="1" dirty="0" err="1"/>
              <a:t>بتسبحك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32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7200" b="1" dirty="0" err="1"/>
              <a:t>زي</a:t>
            </a:r>
            <a:r>
              <a:rPr lang="ar-SA" sz="7200" b="1" dirty="0"/>
              <a:t> الوردة اللي </a:t>
            </a:r>
            <a:r>
              <a:rPr lang="ar-SA" sz="7200" b="1" dirty="0" err="1"/>
              <a:t>بتسبحك</a:t>
            </a:r>
            <a:br>
              <a:rPr lang="ar-SA" sz="7200" b="1" dirty="0"/>
            </a:br>
            <a:r>
              <a:rPr lang="ar-SA" sz="7200" b="1" dirty="0" err="1"/>
              <a:t>زي</a:t>
            </a:r>
            <a:r>
              <a:rPr lang="ar-SA" sz="7200" b="1" dirty="0"/>
              <a:t> النجمة اللي </a:t>
            </a:r>
            <a:r>
              <a:rPr lang="ar-SA" sz="7200" b="1" dirty="0" err="1"/>
              <a:t>بتمجدك</a:t>
            </a:r>
            <a:br>
              <a:rPr lang="ar-SA" sz="7200" b="1" dirty="0"/>
            </a:br>
            <a:r>
              <a:rPr lang="ar-SA" sz="7200" b="1" dirty="0" err="1"/>
              <a:t>انا</a:t>
            </a:r>
            <a:r>
              <a:rPr lang="ar-SA" sz="7200" b="1" dirty="0"/>
              <a:t> كمان </a:t>
            </a:r>
            <a:r>
              <a:rPr lang="ar-SA" sz="7200" b="1" dirty="0" err="1"/>
              <a:t>جاي</a:t>
            </a:r>
            <a:r>
              <a:rPr lang="ar-SA" sz="7200" b="1" dirty="0"/>
              <a:t> </a:t>
            </a:r>
            <a:r>
              <a:rPr lang="ar-SA" sz="7200" b="1" dirty="0" err="1"/>
              <a:t>اسبحك</a:t>
            </a:r>
            <a:br>
              <a:rPr lang="ar-SA" sz="7200" b="1" dirty="0"/>
            </a:br>
            <a:r>
              <a:rPr lang="ar-SA" sz="7200" b="1" dirty="0"/>
              <a:t>وامجد اسمك يا يسوع</a:t>
            </a:r>
          </a:p>
          <a:p>
            <a:pPr algn="ctr"/>
            <a:br>
              <a:rPr lang="ar-SA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3721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(لأنك </a:t>
            </a:r>
            <a:r>
              <a:rPr lang="ar-EG" sz="8000" b="1" dirty="0" err="1"/>
              <a:t>حبتني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ومت </a:t>
            </a:r>
            <a:r>
              <a:rPr lang="ar-EG" sz="8000" b="1" dirty="0" err="1"/>
              <a:t>علشاني</a:t>
            </a:r>
            <a:r>
              <a:rPr lang="ar-EG" sz="8000" b="1" dirty="0"/>
              <a:t>)2</a:t>
            </a:r>
            <a:br>
              <a:rPr lang="ar-EG" sz="8000" b="1" dirty="0"/>
            </a:br>
            <a:r>
              <a:rPr lang="ar-EG" sz="8000" b="1" dirty="0"/>
              <a:t>(</a:t>
            </a:r>
            <a:r>
              <a:rPr lang="ar-EG" sz="8000" b="1" dirty="0" err="1"/>
              <a:t>باسبح</a:t>
            </a:r>
            <a:r>
              <a:rPr lang="ar-EG" sz="8000" b="1" dirty="0"/>
              <a:t> اسمك)2</a:t>
            </a:r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2160</TotalTime>
  <Words>39</Words>
  <Application>Microsoft Office PowerPoint</Application>
  <PresentationFormat>عرض على الشاشة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347</cp:revision>
  <dcterms:created xsi:type="dcterms:W3CDTF">2021-12-07T14:30:00Z</dcterms:created>
  <dcterms:modified xsi:type="dcterms:W3CDTF">2024-07-31T07:27:54Z</dcterms:modified>
</cp:coreProperties>
</file>