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28" r:id="rId3"/>
    <p:sldId id="429" r:id="rId4"/>
    <p:sldId id="430" r:id="rId5"/>
    <p:sldId id="431" r:id="rId6"/>
    <p:sldId id="432" r:id="rId7"/>
    <p:sldId id="43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432"/>
            <p14:sldId id="43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 err="1"/>
              <a:t>زي</a:t>
            </a:r>
            <a:r>
              <a:rPr lang="ar-EG" sz="7200" b="1" dirty="0"/>
              <a:t> ضال </a:t>
            </a:r>
            <a:r>
              <a:rPr lang="ar-EG" sz="7200" b="1" dirty="0" err="1"/>
              <a:t>تايه</a:t>
            </a:r>
            <a:r>
              <a:rPr lang="ar-EG" sz="7200" b="1" dirty="0"/>
              <a:t> شريد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ar-SA" sz="8000" b="1" dirty="0" err="1">
                <a:solidFill>
                  <a:srgbClr val="001E0E"/>
                </a:solidFill>
                <a:cs typeface="Simplified Arabic" pitchFamily="2" charset="-78"/>
              </a:rPr>
              <a:t>زي</a:t>
            </a:r>
            <a:r>
              <a:rPr lang="ar-SA" sz="8000" b="1" dirty="0">
                <a:solidFill>
                  <a:srgbClr val="001E0E"/>
                </a:solidFill>
                <a:cs typeface="Simplified Arabic" pitchFamily="2" charset="-78"/>
              </a:rPr>
              <a:t> ضال </a:t>
            </a:r>
            <a:endParaRPr lang="ar-EG" sz="8000" b="1" dirty="0">
              <a:solidFill>
                <a:srgbClr val="001E0E"/>
              </a:solidFill>
              <a:cs typeface="Simplified Arabic" pitchFamily="2" charset="-78"/>
            </a:endParaRPr>
          </a:p>
          <a:p>
            <a:pPr algn="ctr" eaLnBrk="0" hangingPunct="0"/>
            <a:r>
              <a:rPr lang="ar-SA" sz="8000" b="1" dirty="0" err="1">
                <a:solidFill>
                  <a:srgbClr val="001E0E"/>
                </a:solidFill>
                <a:cs typeface="Simplified Arabic" pitchFamily="2" charset="-78"/>
              </a:rPr>
              <a:t>تايه</a:t>
            </a:r>
            <a:r>
              <a:rPr lang="ar-SA" sz="8000" b="1" dirty="0">
                <a:solidFill>
                  <a:srgbClr val="001E0E"/>
                </a:solidFill>
                <a:cs typeface="Simplified Arabic" pitchFamily="2" charset="-78"/>
              </a:rPr>
              <a:t> شريد</a:t>
            </a:r>
            <a:endParaRPr lang="ar-EG" sz="8000" b="1" dirty="0">
              <a:solidFill>
                <a:srgbClr val="001E0E"/>
              </a:solidFill>
              <a:cs typeface="Simplified Arabic" pitchFamily="2" charset="-78"/>
            </a:endParaRPr>
          </a:p>
          <a:p>
            <a:pPr algn="ctr" eaLnBrk="0" hangingPunct="0"/>
            <a:r>
              <a:rPr lang="ar-SA" sz="8000" b="1" dirty="0">
                <a:solidFill>
                  <a:srgbClr val="001E0E"/>
                </a:solidFill>
                <a:cs typeface="Simplified Arabic" pitchFamily="2" charset="-78"/>
              </a:rPr>
              <a:t>عطشان حياة </a:t>
            </a:r>
            <a:endParaRPr lang="ar-EG" sz="8000" b="1" dirty="0">
              <a:solidFill>
                <a:srgbClr val="001E0E"/>
              </a:solidFill>
              <a:cs typeface="Simplified Arabic" pitchFamily="2" charset="-78"/>
            </a:endParaRPr>
          </a:p>
          <a:p>
            <a:pPr algn="ctr" eaLnBrk="0" hangingPunct="0"/>
            <a:r>
              <a:rPr lang="ar-EG" sz="8000" b="1" dirty="0" err="1">
                <a:solidFill>
                  <a:srgbClr val="001E0E"/>
                </a:solidFill>
                <a:cs typeface="Simplified Arabic" pitchFamily="2" charset="-78"/>
              </a:rPr>
              <a:t>با</a:t>
            </a:r>
            <a:r>
              <a:rPr lang="ar-SA" sz="8000" b="1" dirty="0">
                <a:solidFill>
                  <a:srgbClr val="001E0E"/>
                </a:solidFill>
                <a:cs typeface="Simplified Arabic" pitchFamily="2" charset="-78"/>
              </a:rPr>
              <a:t>جري عليك</a:t>
            </a:r>
            <a:endParaRPr lang="en-US" sz="8000" b="1" dirty="0">
              <a:solidFill>
                <a:srgbClr val="001E0E"/>
              </a:solidFill>
              <a:cs typeface="Simplified Arabic" pitchFamily="2" charset="-78"/>
            </a:endParaRPr>
          </a:p>
          <a:p>
            <a:pPr algn="ctr" eaLnBrk="0" hangingPunct="0"/>
            <a:endParaRPr lang="en-US" sz="8000" b="1" dirty="0">
              <a:solidFill>
                <a:srgbClr val="001E0E"/>
              </a:solidFill>
              <a:cs typeface="Simplified Arabic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58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ar-SA" sz="8000" b="1" dirty="0">
                <a:solidFill>
                  <a:srgbClr val="001E0E"/>
                </a:solidFill>
                <a:cs typeface="Simplified Arabic" pitchFamily="2" charset="-78"/>
              </a:rPr>
              <a:t>جوه موج </a:t>
            </a:r>
            <a:endParaRPr lang="ar-EG" sz="8000" b="1" dirty="0">
              <a:solidFill>
                <a:srgbClr val="001E0E"/>
              </a:solidFill>
              <a:cs typeface="Simplified Arabic" pitchFamily="2" charset="-78"/>
            </a:endParaRPr>
          </a:p>
          <a:p>
            <a:pPr algn="ctr" eaLnBrk="0" hangingPunct="0"/>
            <a:r>
              <a:rPr lang="ar-SA" sz="8000" b="1" dirty="0">
                <a:solidFill>
                  <a:srgbClr val="001E0E"/>
                </a:solidFill>
                <a:cs typeface="Simplified Arabic" pitchFamily="2" charset="-78"/>
              </a:rPr>
              <a:t>عالي شديد</a:t>
            </a:r>
            <a:endParaRPr lang="ar-EG" sz="8000" b="1" dirty="0">
              <a:solidFill>
                <a:srgbClr val="001E0E"/>
              </a:solidFill>
              <a:cs typeface="Simplified Arabic" pitchFamily="2" charset="-78"/>
            </a:endParaRPr>
          </a:p>
          <a:p>
            <a:pPr algn="ctr" eaLnBrk="0" hangingPunct="0"/>
            <a:r>
              <a:rPr lang="ar-SA" sz="8000" b="1" dirty="0">
                <a:solidFill>
                  <a:srgbClr val="001E0E"/>
                </a:solidFill>
                <a:cs typeface="Simplified Arabic" pitchFamily="2" charset="-78"/>
              </a:rPr>
              <a:t>طوق النجاة </a:t>
            </a:r>
            <a:endParaRPr lang="ar-EG" sz="8000" b="1" dirty="0">
              <a:solidFill>
                <a:srgbClr val="001E0E"/>
              </a:solidFill>
              <a:cs typeface="Simplified Arabic" pitchFamily="2" charset="-78"/>
            </a:endParaRPr>
          </a:p>
          <a:p>
            <a:pPr algn="ctr" eaLnBrk="0" hangingPunct="0"/>
            <a:r>
              <a:rPr lang="ar-SA" sz="8000" b="1" dirty="0">
                <a:solidFill>
                  <a:srgbClr val="001E0E"/>
                </a:solidFill>
                <a:cs typeface="Simplified Arabic" pitchFamily="2" charset="-78"/>
              </a:rPr>
              <a:t>لمسة </a:t>
            </a:r>
            <a:r>
              <a:rPr lang="ar-SA" sz="8000" b="1" dirty="0" err="1">
                <a:solidFill>
                  <a:srgbClr val="001E0E"/>
                </a:solidFill>
                <a:cs typeface="Simplified Arabic" pitchFamily="2" charset="-78"/>
              </a:rPr>
              <a:t>إيديك</a:t>
            </a:r>
            <a:endParaRPr lang="en-US" sz="8000" b="1" dirty="0">
              <a:solidFill>
                <a:srgbClr val="001E0E"/>
              </a:solidFill>
              <a:cs typeface="Simplified Arabic" pitchFamily="2" charset="-78"/>
            </a:endParaRPr>
          </a:p>
          <a:p>
            <a:pPr algn="ctr" eaLnBrk="0" hangingPunct="0"/>
            <a:endParaRPr lang="en-US" sz="8000" b="1" dirty="0">
              <a:solidFill>
                <a:srgbClr val="001E0E"/>
              </a:solidFill>
              <a:cs typeface="Simplified Arabic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2192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ar-SA" sz="8000" b="1" dirty="0">
                <a:solidFill>
                  <a:srgbClr val="001E0E"/>
                </a:solidFill>
              </a:rPr>
              <a:t>ترفع ثقل من فوقي</a:t>
            </a:r>
            <a:endParaRPr lang="ar-EG" sz="8000" b="1" dirty="0">
              <a:solidFill>
                <a:srgbClr val="001E0E"/>
              </a:solidFill>
            </a:endParaRPr>
          </a:p>
          <a:p>
            <a:pPr algn="ctr" eaLnBrk="0" hangingPunct="0"/>
            <a:r>
              <a:rPr lang="ar-SA" sz="8000" b="1" dirty="0">
                <a:solidFill>
                  <a:srgbClr val="001E0E"/>
                </a:solidFill>
              </a:rPr>
              <a:t>وتصب حياة في عروقي</a:t>
            </a:r>
            <a:endParaRPr lang="en-US" sz="8000" b="1" dirty="0">
              <a:solidFill>
                <a:srgbClr val="001E0E"/>
              </a:solidFill>
            </a:endParaRPr>
          </a:p>
          <a:p>
            <a:pPr algn="ctr" eaLnBrk="0" hangingPunct="0"/>
            <a:r>
              <a:rPr lang="ar-SA" sz="8000" b="1" dirty="0">
                <a:solidFill>
                  <a:srgbClr val="001E0E"/>
                </a:solidFill>
              </a:rPr>
              <a:t>وتكون اللي احتواني</a:t>
            </a:r>
            <a:endParaRPr lang="en-US" sz="8000" b="1" dirty="0">
              <a:solidFill>
                <a:srgbClr val="001E0E"/>
              </a:solidFill>
            </a:endParaRPr>
          </a:p>
          <a:p>
            <a:pPr algn="ctr" eaLnBrk="0" hangingPunct="0"/>
            <a:endParaRPr lang="en-US" sz="80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3078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ar-SA" sz="8000" b="1" dirty="0">
                <a:solidFill>
                  <a:srgbClr val="001E0E"/>
                </a:solidFill>
                <a:cs typeface="Simplified Arabic" pitchFamily="2" charset="-78"/>
              </a:rPr>
              <a:t>تطلقني بوعدك حر</a:t>
            </a:r>
            <a:endParaRPr lang="ar-EG" sz="8000" b="1" dirty="0">
              <a:solidFill>
                <a:srgbClr val="001E0E"/>
              </a:solidFill>
              <a:cs typeface="Simplified Arabic" pitchFamily="2" charset="-78"/>
            </a:endParaRPr>
          </a:p>
          <a:p>
            <a:pPr algn="ctr" eaLnBrk="0" hangingPunct="0"/>
            <a:r>
              <a:rPr lang="ar-SA" sz="8000" b="1" dirty="0">
                <a:solidFill>
                  <a:srgbClr val="001E0E"/>
                </a:solidFill>
                <a:cs typeface="Simplified Arabic" pitchFamily="2" charset="-78"/>
              </a:rPr>
              <a:t>وتصد سهام المر</a:t>
            </a:r>
            <a:endParaRPr lang="en-US" sz="8000" b="1" dirty="0">
              <a:solidFill>
                <a:srgbClr val="001E0E"/>
              </a:solidFill>
              <a:cs typeface="Simplified Arabic" pitchFamily="2" charset="-78"/>
            </a:endParaRPr>
          </a:p>
          <a:p>
            <a:pPr algn="ctr" eaLnBrk="0" hangingPunct="0"/>
            <a:r>
              <a:rPr lang="ar-SA" sz="8000" b="1" dirty="0">
                <a:solidFill>
                  <a:srgbClr val="001E0E"/>
                </a:solidFill>
                <a:cs typeface="Simplified Arabic" pitchFamily="2" charset="-78"/>
              </a:rPr>
              <a:t>وتردني من </a:t>
            </a:r>
            <a:r>
              <a:rPr lang="ar-SA" sz="8000" b="1" dirty="0" err="1">
                <a:solidFill>
                  <a:srgbClr val="001E0E"/>
                </a:solidFill>
                <a:cs typeface="Simplified Arabic" pitchFamily="2" charset="-78"/>
              </a:rPr>
              <a:t>تاني</a:t>
            </a:r>
            <a:endParaRPr lang="en-US" sz="8000" b="1" dirty="0">
              <a:solidFill>
                <a:srgbClr val="001E0E"/>
              </a:solidFill>
              <a:cs typeface="Simplified Arabic" pitchFamily="2" charset="-78"/>
            </a:endParaRPr>
          </a:p>
          <a:p>
            <a:pPr algn="ctr" eaLnBrk="0" hangingPunct="0"/>
            <a:endParaRPr lang="en-US" sz="8000" b="1" dirty="0">
              <a:solidFill>
                <a:srgbClr val="001E0E"/>
              </a:solidFill>
              <a:cs typeface="Simplified Arabic" pitchFamily="2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384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ar-SA" sz="8000" b="1" dirty="0">
                <a:solidFill>
                  <a:srgbClr val="001E0E"/>
                </a:solidFill>
              </a:rPr>
              <a:t>تحيي أحلامي الغريقة</a:t>
            </a:r>
            <a:endParaRPr lang="ar-EG" sz="8000" b="1" dirty="0">
              <a:solidFill>
                <a:srgbClr val="001E0E"/>
              </a:solidFill>
            </a:endParaRPr>
          </a:p>
          <a:p>
            <a:pPr algn="ctr" eaLnBrk="0" hangingPunct="0"/>
            <a:r>
              <a:rPr lang="ar-SA" sz="8000" b="1" dirty="0">
                <a:solidFill>
                  <a:srgbClr val="001E0E"/>
                </a:solidFill>
              </a:rPr>
              <a:t>تبقى الحق والحقيقة</a:t>
            </a:r>
            <a:endParaRPr lang="en-US" sz="8000" b="1" dirty="0">
              <a:solidFill>
                <a:srgbClr val="001E0E"/>
              </a:solidFill>
            </a:endParaRPr>
          </a:p>
          <a:p>
            <a:pPr algn="ctr" eaLnBrk="0" hangingPunct="0"/>
            <a:r>
              <a:rPr lang="ar-SA" sz="8000" b="1" dirty="0">
                <a:solidFill>
                  <a:srgbClr val="001E0E"/>
                </a:solidFill>
              </a:rPr>
              <a:t>من الزيف ومن الخداع</a:t>
            </a:r>
            <a:endParaRPr lang="en-US" sz="8000" b="1" dirty="0">
              <a:solidFill>
                <a:srgbClr val="001E0E"/>
              </a:solidFill>
            </a:endParaRPr>
          </a:p>
          <a:p>
            <a:pPr algn="ctr" eaLnBrk="0" hangingPunct="0"/>
            <a:endParaRPr lang="en-US" sz="80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2954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ar-SA" sz="8000" b="1" dirty="0">
                <a:solidFill>
                  <a:srgbClr val="001E0E"/>
                </a:solidFill>
              </a:rPr>
              <a:t>تأسرني باللي عندك</a:t>
            </a:r>
            <a:endParaRPr lang="ar-EG" sz="8000" b="1" dirty="0">
              <a:solidFill>
                <a:srgbClr val="001E0E"/>
              </a:solidFill>
            </a:endParaRPr>
          </a:p>
          <a:p>
            <a:pPr algn="ctr" eaLnBrk="0" hangingPunct="0"/>
            <a:r>
              <a:rPr lang="ar-SA" sz="8000" b="1" dirty="0">
                <a:solidFill>
                  <a:srgbClr val="001E0E"/>
                </a:solidFill>
              </a:rPr>
              <a:t>تحميني جوه سترك</a:t>
            </a:r>
            <a:endParaRPr lang="en-US" sz="8000" b="1" dirty="0">
              <a:solidFill>
                <a:srgbClr val="001E0E"/>
              </a:solidFill>
            </a:endParaRPr>
          </a:p>
          <a:p>
            <a:pPr algn="ctr" eaLnBrk="0" hangingPunct="0"/>
            <a:r>
              <a:rPr lang="ar-SA" sz="8000" b="1" dirty="0">
                <a:solidFill>
                  <a:srgbClr val="001E0E"/>
                </a:solidFill>
              </a:rPr>
              <a:t>م اللي انكسر وضاع</a:t>
            </a:r>
            <a:endParaRPr lang="en-US" sz="8000" b="1" dirty="0">
              <a:solidFill>
                <a:srgbClr val="001E0E"/>
              </a:solidFill>
            </a:endParaRPr>
          </a:p>
          <a:p>
            <a:pPr algn="ctr" eaLnBrk="0" hangingPunct="0"/>
            <a:endParaRPr lang="en-US" sz="80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2162</TotalTime>
  <Words>62</Words>
  <Application>Microsoft Office PowerPoint</Application>
  <PresentationFormat>عرض على الشاشة (4:3)</PresentationFormat>
  <Paragraphs>22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346</cp:revision>
  <dcterms:created xsi:type="dcterms:W3CDTF">2021-12-07T14:30:00Z</dcterms:created>
  <dcterms:modified xsi:type="dcterms:W3CDTF">2024-07-31T07:32:22Z</dcterms:modified>
</cp:coreProperties>
</file>