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زي</a:t>
            </a:r>
            <a:r>
              <a:rPr lang="ar-EG" sz="7200" b="1" dirty="0"/>
              <a:t> قلب من غير دماء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 err="1"/>
              <a:t>زي</a:t>
            </a:r>
            <a:r>
              <a:rPr lang="ar-EG" sz="7200" b="1" dirty="0"/>
              <a:t> قلب من غير دماء </a:t>
            </a:r>
          </a:p>
          <a:p>
            <a:pPr algn="ctr" rtl="1"/>
            <a:r>
              <a:rPr lang="ar-EG" sz="7200" b="1" dirty="0" err="1"/>
              <a:t>زي</a:t>
            </a:r>
            <a:r>
              <a:rPr lang="ar-EG" sz="7200" b="1" dirty="0"/>
              <a:t> عين </a:t>
            </a:r>
            <a:r>
              <a:rPr lang="ar-EG" sz="7200" b="1" dirty="0" err="1"/>
              <a:t>مافيهاش</a:t>
            </a:r>
            <a:r>
              <a:rPr lang="ar-EG" sz="7200" b="1" dirty="0"/>
              <a:t> ضياء</a:t>
            </a:r>
            <a:br>
              <a:rPr lang="ar-EG" sz="7200" b="1" dirty="0"/>
            </a:br>
            <a:r>
              <a:rPr lang="ar-EG" sz="7200" b="1" dirty="0" err="1"/>
              <a:t>زي</a:t>
            </a:r>
            <a:r>
              <a:rPr lang="ar-EG" sz="7200" b="1" dirty="0"/>
              <a:t> داء </a:t>
            </a:r>
            <a:r>
              <a:rPr lang="ar-EG" sz="7200" b="1" dirty="0" err="1"/>
              <a:t>مالهوش</a:t>
            </a:r>
            <a:r>
              <a:rPr lang="ar-EG" sz="7200" b="1" dirty="0"/>
              <a:t> دواء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زي</a:t>
            </a:r>
            <a:r>
              <a:rPr lang="ar-EG" sz="7200" b="1" dirty="0"/>
              <a:t> أرض بدون سماء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2318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مالي حياة إلا في قربك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مخلوق أنا على صورتك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موجود هنا عشان حبك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الإنسان أنا ابنك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أنا المحتاج أكون عبدك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 err="1"/>
              <a:t>زي</a:t>
            </a:r>
            <a:r>
              <a:rPr lang="ar-EG" sz="7200" b="1" dirty="0"/>
              <a:t> وجه </a:t>
            </a:r>
            <a:r>
              <a:rPr lang="ar-EG" sz="7200" b="1" dirty="0" err="1"/>
              <a:t>مالوش</a:t>
            </a:r>
            <a:r>
              <a:rPr lang="ar-EG" sz="7200" b="1" dirty="0"/>
              <a:t> ملامح </a:t>
            </a:r>
          </a:p>
          <a:p>
            <a:pPr algn="ctr" rtl="1"/>
            <a:r>
              <a:rPr lang="ar-EG" sz="7200" b="1" dirty="0" err="1"/>
              <a:t>زي</a:t>
            </a:r>
            <a:r>
              <a:rPr lang="ar-EG" sz="7200" b="1" dirty="0"/>
              <a:t> </a:t>
            </a:r>
            <a:r>
              <a:rPr lang="ar-EG" sz="7200" b="1" dirty="0" err="1"/>
              <a:t>إيد</a:t>
            </a:r>
            <a:r>
              <a:rPr lang="ar-EG" sz="7200" b="1" dirty="0"/>
              <a:t> </a:t>
            </a:r>
            <a:r>
              <a:rPr lang="ar-EG" sz="7200" b="1" dirty="0" err="1"/>
              <a:t>مالهاش</a:t>
            </a:r>
            <a:r>
              <a:rPr lang="ar-EG" sz="7200" b="1" dirty="0"/>
              <a:t> مصافح</a:t>
            </a:r>
            <a:br>
              <a:rPr lang="ar-EG" sz="7200" b="1" dirty="0"/>
            </a:br>
            <a:r>
              <a:rPr lang="ar-EG" sz="7200" b="1" dirty="0" err="1"/>
              <a:t>زي</a:t>
            </a:r>
            <a:r>
              <a:rPr lang="ar-EG" sz="7200" b="1" dirty="0"/>
              <a:t> بيت بدون مطارح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زي</a:t>
            </a:r>
            <a:r>
              <a:rPr lang="ar-EG" sz="7200" b="1" dirty="0"/>
              <a:t> لغز بلا أي شارح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2318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مالي حياة إلا في قربك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مخلوق أنا على صورتك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موجود هنا عشان حبك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الإنسان أنا ابنك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أنا المحتاج أكون عبدك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زي حضن </a:t>
            </a:r>
            <a:r>
              <a:rPr lang="ar-EG" sz="7200" b="1" dirty="0" err="1"/>
              <a:t>مافيهوش</a:t>
            </a:r>
            <a:r>
              <a:rPr lang="ar-EG" sz="7200" b="1" dirty="0"/>
              <a:t> حنان </a:t>
            </a:r>
          </a:p>
          <a:p>
            <a:pPr algn="ctr" rtl="1"/>
            <a:r>
              <a:rPr lang="ar-EG" sz="7200" b="1" dirty="0"/>
              <a:t>زي </a:t>
            </a:r>
            <a:r>
              <a:rPr lang="ar-EG" sz="7200" b="1" dirty="0" err="1"/>
              <a:t>صلوة</a:t>
            </a:r>
            <a:r>
              <a:rPr lang="ar-EG" sz="7200" b="1" dirty="0"/>
              <a:t> بدون إيمان</a:t>
            </a:r>
            <a:br>
              <a:rPr lang="ar-EG" sz="7200" b="1" dirty="0"/>
            </a:br>
            <a:r>
              <a:rPr lang="ar-EG" sz="7200" b="1" dirty="0"/>
              <a:t>زي بر بدون أمان </a:t>
            </a:r>
          </a:p>
          <a:p>
            <a:pPr algn="ctr" rtl="1"/>
            <a:r>
              <a:rPr lang="ar-EG" sz="7200" b="1" dirty="0" err="1"/>
              <a:t>زي</a:t>
            </a:r>
            <a:r>
              <a:rPr lang="ar-EG" sz="7200" b="1" dirty="0"/>
              <a:t> اسم بدون كيان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2318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مالي حياة إلا في قربك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مخلوق أنا على صورتك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موجود هنا عشان حبك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الإنسان أنا ابنك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أنا المحتاج أكون عبدك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 </a:t>
            </a:r>
            <a:r>
              <a:rPr lang="ar-EG" sz="7200" b="1" dirty="0" err="1"/>
              <a:t>زي</a:t>
            </a:r>
            <a:r>
              <a:rPr lang="ar-EG" sz="7200" b="1" dirty="0"/>
              <a:t> طير </a:t>
            </a:r>
            <a:r>
              <a:rPr lang="ar-EG" sz="7200" b="1" dirty="0" err="1"/>
              <a:t>مالوش</a:t>
            </a:r>
            <a:r>
              <a:rPr lang="ar-EG" sz="7200" b="1" dirty="0"/>
              <a:t> جناح </a:t>
            </a:r>
          </a:p>
          <a:p>
            <a:pPr algn="ctr" rtl="1"/>
            <a:r>
              <a:rPr lang="ar-EG" sz="7200" b="1" dirty="0" err="1"/>
              <a:t>زي</a:t>
            </a:r>
            <a:r>
              <a:rPr lang="ar-EG" sz="7200" b="1" dirty="0"/>
              <a:t> تعب بلا ارتياح</a:t>
            </a:r>
            <a:br>
              <a:rPr lang="ar-EG" sz="7200" b="1" dirty="0"/>
            </a:br>
            <a:r>
              <a:rPr lang="ar-EG" sz="7200" b="1" dirty="0" err="1"/>
              <a:t>زي</a:t>
            </a:r>
            <a:r>
              <a:rPr lang="ar-EG" sz="7200" b="1" dirty="0"/>
              <a:t> ذنب </a:t>
            </a:r>
            <a:r>
              <a:rPr lang="ar-EG" sz="7200" b="1" dirty="0" err="1"/>
              <a:t>مالوش</a:t>
            </a:r>
            <a:r>
              <a:rPr lang="ar-EG" sz="7200" b="1" dirty="0"/>
              <a:t> سماح </a:t>
            </a:r>
          </a:p>
          <a:p>
            <a:pPr algn="ctr" rtl="1"/>
            <a:r>
              <a:rPr lang="ar-EG" sz="7200" b="1" dirty="0" err="1"/>
              <a:t>زي</a:t>
            </a:r>
            <a:r>
              <a:rPr lang="ar-EG" sz="7200" b="1" dirty="0"/>
              <a:t> عرس بلا أفراح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2318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مالي حياة إلا في قربك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مخلوق أنا على صورتك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موجود هنا عشان حبك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الإنسان أنا ابنك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أنا المحتاج أكون عبدك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191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2024-07-31T07:33:36Z</dcterms:modified>
</cp:coreProperties>
</file>