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6600" b="1" dirty="0"/>
              <a:t>زى ما أنا </a:t>
            </a:r>
            <a:r>
              <a:rPr lang="ar-EG" sz="6600" b="1" dirty="0" err="1"/>
              <a:t>باترمي</a:t>
            </a:r>
            <a:r>
              <a:rPr lang="ar-EG" sz="6600" b="1" dirty="0"/>
              <a:t> في حضنك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زى ما</a:t>
            </a:r>
            <a:r>
              <a:rPr lang="ar-EG" altLang="zh-CN" sz="6600" b="1" dirty="0">
                <a:solidFill>
                  <a:srgbClr val="00582A"/>
                </a:solidFill>
              </a:rPr>
              <a:t> أ</a:t>
            </a:r>
            <a:r>
              <a:rPr lang="ar-SA" altLang="zh-CN" sz="6600" b="1" dirty="0" err="1">
                <a:solidFill>
                  <a:srgbClr val="00582A"/>
                </a:solidFill>
              </a:rPr>
              <a:t>نا</a:t>
            </a:r>
            <a:r>
              <a:rPr lang="ar-SA" altLang="zh-CN" sz="6600" b="1" dirty="0">
                <a:solidFill>
                  <a:srgbClr val="00582A"/>
                </a:solidFill>
              </a:rPr>
              <a:t> ب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ترم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حضنك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 err="1">
                <a:solidFill>
                  <a:srgbClr val="00582A"/>
                </a:solidFill>
              </a:rPr>
              <a:t>جا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و</a:t>
            </a:r>
            <a:r>
              <a:rPr lang="ar-EG" altLang="zh-CN" sz="6600" b="1" dirty="0">
                <a:solidFill>
                  <a:srgbClr val="00582A"/>
                </a:solidFill>
              </a:rPr>
              <a:t>أ</a:t>
            </a:r>
            <a:r>
              <a:rPr lang="ar-SA" altLang="zh-CN" sz="6600" b="1" dirty="0" err="1">
                <a:solidFill>
                  <a:srgbClr val="00582A"/>
                </a:solidFill>
              </a:rPr>
              <a:t>نا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أمل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أكون قربك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خجلان وخجل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مغطين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ولا قادر 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رفع عين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endParaRPr lang="ar-SA" altLang="zh-CN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عشمان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كر</a:t>
            </a:r>
            <a:r>
              <a:rPr lang="ar-EG" altLang="zh-CN" sz="6600" b="1" dirty="0">
                <a:solidFill>
                  <a:srgbClr val="00582A"/>
                </a:solidFill>
              </a:rPr>
              <a:t>َ</a:t>
            </a:r>
            <a:r>
              <a:rPr lang="ar-SA" altLang="zh-CN" sz="6600" b="1" dirty="0">
                <a:solidFill>
                  <a:srgbClr val="00582A"/>
                </a:solidFill>
              </a:rPr>
              <a:t>م</a:t>
            </a:r>
            <a:r>
              <a:rPr lang="ar-EG" altLang="zh-CN" sz="6600" b="1" dirty="0">
                <a:solidFill>
                  <a:srgbClr val="00582A"/>
                </a:solidFill>
              </a:rPr>
              <a:t>َ</a:t>
            </a:r>
            <a:r>
              <a:rPr lang="ar-SA" altLang="zh-CN" sz="6600" b="1" dirty="0">
                <a:solidFill>
                  <a:srgbClr val="00582A"/>
                </a:solidFill>
              </a:rPr>
              <a:t>ك يا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اطيب </a:t>
            </a:r>
            <a:r>
              <a:rPr lang="ar-EG" altLang="zh-CN" sz="6600" b="1" dirty="0">
                <a:solidFill>
                  <a:srgbClr val="00582A"/>
                </a:solidFill>
              </a:rPr>
              <a:t>قلب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لمسة </a:t>
            </a:r>
            <a:r>
              <a:rPr lang="ar-SA" altLang="zh-CN" sz="6600" b="1" dirty="0" err="1">
                <a:solidFill>
                  <a:srgbClr val="00582A"/>
                </a:solidFill>
              </a:rPr>
              <a:t>إيديك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هاتدف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القلب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بكره </a:t>
            </a:r>
            <a:r>
              <a:rPr lang="ar-SA" altLang="zh-CN" sz="6600" b="1" dirty="0" err="1">
                <a:solidFill>
                  <a:srgbClr val="00582A"/>
                </a:solidFill>
              </a:rPr>
              <a:t>معاك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يتعاش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يتحب</a:t>
            </a:r>
            <a:endParaRPr lang="ar-SA" altLang="zh-CN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ز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ما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أنا </a:t>
            </a:r>
            <a:r>
              <a:rPr lang="ar-SA" altLang="zh-CN" sz="6600" b="1" dirty="0" err="1">
                <a:solidFill>
                  <a:srgbClr val="00582A"/>
                </a:solidFill>
              </a:rPr>
              <a:t>ب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ترم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حضنك</a:t>
            </a:r>
            <a:r>
              <a:rPr lang="en-US" altLang="zh-CN" sz="6600" b="1" dirty="0">
                <a:solidFill>
                  <a:srgbClr val="00582A"/>
                </a:solidFill>
                <a:ea typeface="SimSun" charset="-122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65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/>
              <a:t>ندمان على </a:t>
            </a:r>
            <a:r>
              <a:rPr lang="ar-EG" altLang="zh-CN" sz="6600" b="1" dirty="0"/>
              <a:t>أ</a:t>
            </a:r>
            <a:r>
              <a:rPr lang="ar-SA" altLang="zh-CN" sz="6600" b="1" dirty="0"/>
              <a:t>مبارح قبليك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لما </a:t>
            </a:r>
            <a:r>
              <a:rPr lang="ar-SA" altLang="zh-CN" sz="6600" b="1" dirty="0" err="1"/>
              <a:t>ماكنتش</a:t>
            </a:r>
            <a:r>
              <a:rPr lang="ar-SA" altLang="zh-CN" sz="6600" b="1" dirty="0"/>
              <a:t> يوم </a:t>
            </a:r>
            <a:r>
              <a:rPr lang="ar-SA" altLang="zh-CN" sz="6600" b="1" dirty="0" err="1"/>
              <a:t>بارضيك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كان هدف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ذات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وحب النفس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لما وصلت لحافة اليأس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65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/>
              <a:t>لقيت ف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ودن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صوت بالهمس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ب</a:t>
            </a:r>
            <a:r>
              <a:rPr lang="ar-EG" altLang="zh-CN" sz="6600" b="1" dirty="0"/>
              <a:t>ا</a:t>
            </a:r>
            <a:r>
              <a:rPr lang="ar-SA" altLang="zh-CN" sz="6600" b="1" dirty="0"/>
              <a:t>حبك </a:t>
            </a:r>
            <a:r>
              <a:rPr lang="ar-SA" altLang="zh-CN" sz="6600" b="1" dirty="0" err="1"/>
              <a:t>انت</a:t>
            </a:r>
            <a:r>
              <a:rPr lang="ar-SA" altLang="zh-CN" sz="6600" b="1" dirty="0"/>
              <a:t> ولسه شاريك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جريت و</a:t>
            </a:r>
            <a:r>
              <a:rPr lang="ar-EG" altLang="zh-CN" sz="6600" b="1" dirty="0"/>
              <a:t>أ</a:t>
            </a:r>
            <a:r>
              <a:rPr lang="ar-SA" altLang="zh-CN" sz="6600" b="1" dirty="0" err="1"/>
              <a:t>نا</a:t>
            </a:r>
            <a:r>
              <a:rPr lang="ar-SA" altLang="zh-CN" sz="6600" b="1" dirty="0"/>
              <a:t> ما صدقت ال</a:t>
            </a:r>
            <a:r>
              <a:rPr lang="ar-EG" altLang="zh-CN" sz="6600" b="1" dirty="0"/>
              <a:t>ا</a:t>
            </a:r>
            <a:r>
              <a:rPr lang="ar-SA" altLang="zh-CN" sz="6600" b="1" dirty="0" err="1"/>
              <a:t>قيك</a:t>
            </a:r>
            <a:endParaRPr lang="en-US" altLang="zh-CN" sz="6600" b="1" dirty="0"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/>
              <a:t>أترم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ف</a:t>
            </a:r>
            <a:r>
              <a:rPr lang="ar-EG" altLang="zh-CN" sz="6600" b="1" dirty="0"/>
              <a:t>ي</a:t>
            </a:r>
            <a:r>
              <a:rPr lang="ar-SA" altLang="zh-CN" sz="6600" b="1" dirty="0"/>
              <a:t> حضنك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03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زى ما</a:t>
            </a:r>
            <a:r>
              <a:rPr lang="ar-EG" altLang="zh-CN" sz="6600" b="1" dirty="0">
                <a:solidFill>
                  <a:srgbClr val="00582A"/>
                </a:solidFill>
              </a:rPr>
              <a:t> أ</a:t>
            </a:r>
            <a:r>
              <a:rPr lang="ar-SA" altLang="zh-CN" sz="6600" b="1" dirty="0" err="1">
                <a:solidFill>
                  <a:srgbClr val="00582A"/>
                </a:solidFill>
              </a:rPr>
              <a:t>نا</a:t>
            </a:r>
            <a:r>
              <a:rPr lang="ar-SA" altLang="zh-CN" sz="6600" b="1" dirty="0">
                <a:solidFill>
                  <a:srgbClr val="00582A"/>
                </a:solidFill>
              </a:rPr>
              <a:t> ب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ترم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حضنك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 err="1">
                <a:solidFill>
                  <a:srgbClr val="00582A"/>
                </a:solidFill>
              </a:rPr>
              <a:t>جا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و</a:t>
            </a:r>
            <a:r>
              <a:rPr lang="ar-EG" altLang="zh-CN" sz="6600" b="1" dirty="0">
                <a:solidFill>
                  <a:srgbClr val="00582A"/>
                </a:solidFill>
              </a:rPr>
              <a:t>أ</a:t>
            </a:r>
            <a:r>
              <a:rPr lang="ar-SA" altLang="zh-CN" sz="6600" b="1" dirty="0" err="1">
                <a:solidFill>
                  <a:srgbClr val="00582A"/>
                </a:solidFill>
              </a:rPr>
              <a:t>نا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أمل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أكون قربك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خجلان وخجل</a:t>
            </a:r>
            <a:r>
              <a:rPr lang="ar-EG" altLang="zh-CN" sz="6600" b="1" dirty="0">
                <a:solidFill>
                  <a:srgbClr val="00582A"/>
                </a:solidFill>
              </a:rPr>
              <a:t>ي </a:t>
            </a:r>
            <a:r>
              <a:rPr lang="ar-SA" altLang="zh-CN" sz="6600" b="1" dirty="0">
                <a:solidFill>
                  <a:srgbClr val="00582A"/>
                </a:solidFill>
              </a:rPr>
              <a:t>مغطين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ولا قادر 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رفع عين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endParaRPr lang="ar-SA" altLang="zh-CN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7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61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عشمان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كر</a:t>
            </a:r>
            <a:r>
              <a:rPr lang="ar-EG" altLang="zh-CN" sz="6600" b="1" dirty="0">
                <a:solidFill>
                  <a:srgbClr val="00582A"/>
                </a:solidFill>
              </a:rPr>
              <a:t>َ</a:t>
            </a:r>
            <a:r>
              <a:rPr lang="ar-SA" altLang="zh-CN" sz="6600" b="1" dirty="0">
                <a:solidFill>
                  <a:srgbClr val="00582A"/>
                </a:solidFill>
              </a:rPr>
              <a:t>م</a:t>
            </a:r>
            <a:r>
              <a:rPr lang="ar-EG" altLang="zh-CN" sz="6600" b="1" dirty="0">
                <a:solidFill>
                  <a:srgbClr val="00582A"/>
                </a:solidFill>
              </a:rPr>
              <a:t>َ</a:t>
            </a:r>
            <a:r>
              <a:rPr lang="ar-SA" altLang="zh-CN" sz="6600" b="1" dirty="0">
                <a:solidFill>
                  <a:srgbClr val="00582A"/>
                </a:solidFill>
              </a:rPr>
              <a:t>ك يا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اطيب </a:t>
            </a:r>
            <a:r>
              <a:rPr lang="ar-EG" altLang="zh-CN" sz="6600" b="1" dirty="0">
                <a:solidFill>
                  <a:srgbClr val="00582A"/>
                </a:solidFill>
              </a:rPr>
              <a:t>قلب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لمسة </a:t>
            </a:r>
            <a:r>
              <a:rPr lang="ar-SA" altLang="zh-CN" sz="6600" b="1" dirty="0" err="1">
                <a:solidFill>
                  <a:srgbClr val="00582A"/>
                </a:solidFill>
              </a:rPr>
              <a:t>إيديك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هاتدف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القلب</a:t>
            </a:r>
            <a:endParaRPr lang="en-US" altLang="zh-CN" sz="6600" b="1" dirty="0">
              <a:solidFill>
                <a:srgbClr val="00582A"/>
              </a:solidFill>
              <a:ea typeface="SimSun" charset="-122"/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بكره </a:t>
            </a:r>
            <a:r>
              <a:rPr lang="ar-SA" altLang="zh-CN" sz="6600" b="1" dirty="0" err="1">
                <a:solidFill>
                  <a:srgbClr val="00582A"/>
                </a:solidFill>
              </a:rPr>
              <a:t>معاك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يتعاش</a:t>
            </a:r>
            <a:r>
              <a:rPr lang="ar-SA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 err="1">
                <a:solidFill>
                  <a:srgbClr val="00582A"/>
                </a:solidFill>
              </a:rPr>
              <a:t>يتحب</a:t>
            </a:r>
            <a:endParaRPr lang="ar-SA" altLang="zh-CN" sz="6600" b="1" dirty="0">
              <a:solidFill>
                <a:srgbClr val="00582A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SA" altLang="zh-CN" sz="6600" b="1" dirty="0">
                <a:solidFill>
                  <a:srgbClr val="00582A"/>
                </a:solidFill>
              </a:rPr>
              <a:t>ز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ما</a:t>
            </a:r>
            <a:r>
              <a:rPr lang="ar-EG" altLang="zh-CN" sz="6600" b="1" dirty="0">
                <a:solidFill>
                  <a:srgbClr val="00582A"/>
                </a:solidFill>
              </a:rPr>
              <a:t> </a:t>
            </a:r>
            <a:r>
              <a:rPr lang="ar-SA" altLang="zh-CN" sz="6600" b="1" dirty="0">
                <a:solidFill>
                  <a:srgbClr val="00582A"/>
                </a:solidFill>
              </a:rPr>
              <a:t>أنا </a:t>
            </a:r>
            <a:r>
              <a:rPr lang="ar-SA" altLang="zh-CN" sz="6600" b="1" dirty="0" err="1">
                <a:solidFill>
                  <a:srgbClr val="00582A"/>
                </a:solidFill>
              </a:rPr>
              <a:t>ب</a:t>
            </a:r>
            <a:r>
              <a:rPr lang="ar-EG" altLang="zh-CN" sz="6600" b="1" dirty="0">
                <a:solidFill>
                  <a:srgbClr val="00582A"/>
                </a:solidFill>
              </a:rPr>
              <a:t>ا</a:t>
            </a:r>
            <a:r>
              <a:rPr lang="ar-SA" altLang="zh-CN" sz="6600" b="1" dirty="0">
                <a:solidFill>
                  <a:srgbClr val="00582A"/>
                </a:solidFill>
              </a:rPr>
              <a:t>ترم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ف</a:t>
            </a:r>
            <a:r>
              <a:rPr lang="ar-EG" altLang="zh-CN" sz="6600" b="1" dirty="0">
                <a:solidFill>
                  <a:srgbClr val="00582A"/>
                </a:solidFill>
              </a:rPr>
              <a:t>ي</a:t>
            </a:r>
            <a:r>
              <a:rPr lang="ar-SA" altLang="zh-CN" sz="6600" b="1" dirty="0">
                <a:solidFill>
                  <a:srgbClr val="00582A"/>
                </a:solidFill>
              </a:rPr>
              <a:t> حضنك</a:t>
            </a:r>
            <a:r>
              <a:rPr lang="en-US" altLang="zh-CN" sz="6600" b="1" dirty="0">
                <a:solidFill>
                  <a:srgbClr val="00582A"/>
                </a:solidFill>
                <a:ea typeface="SimSun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7290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184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2024-07-31T07:38:31Z</dcterms:modified>
</cp:coreProperties>
</file>