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428" r:id="rId3"/>
    <p:sldId id="429" r:id="rId4"/>
    <p:sldId id="430" r:id="rId5"/>
    <p:sldId id="444" r:id="rId6"/>
    <p:sldId id="432" r:id="rId7"/>
    <p:sldId id="433" r:id="rId8"/>
    <p:sldId id="445" r:id="rId9"/>
    <p:sldId id="435" r:id="rId10"/>
    <p:sldId id="436" r:id="rId11"/>
    <p:sldId id="446" r:id="rId12"/>
    <p:sldId id="438" r:id="rId13"/>
    <p:sldId id="439" r:id="rId14"/>
    <p:sldId id="447" r:id="rId15"/>
    <p:sldId id="441" r:id="rId16"/>
    <p:sldId id="442" r:id="rId17"/>
    <p:sldId id="448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44"/>
            <p14:sldId id="432"/>
            <p14:sldId id="433"/>
            <p14:sldId id="445"/>
            <p14:sldId id="435"/>
            <p14:sldId id="436"/>
            <p14:sldId id="446"/>
            <p14:sldId id="438"/>
            <p14:sldId id="439"/>
            <p14:sldId id="447"/>
            <p14:sldId id="441"/>
            <p14:sldId id="442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زي</a:t>
            </a:r>
            <a:r>
              <a:rPr lang="ar-EG" sz="7200" b="1" dirty="0"/>
              <a:t> ما في </a:t>
            </a:r>
            <a:r>
              <a:rPr lang="ar-EG" sz="7200" b="1" dirty="0" err="1"/>
              <a:t>السما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5789"/>
            <a:ext cx="9982199" cy="556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في يسوع / نور الأنوار</a:t>
            </a:r>
            <a:br>
              <a:rPr lang="ar-EG" sz="8000" b="1" dirty="0"/>
            </a:br>
            <a:r>
              <a:rPr lang="ar-EG" sz="8000" b="1" dirty="0"/>
              <a:t>موضوع / كل الأسرار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زي</a:t>
            </a:r>
            <a:r>
              <a:rPr lang="ar-EG" sz="6000" b="1" dirty="0">
                <a:solidFill>
                  <a:srgbClr val="00582A"/>
                </a:solidFill>
              </a:rPr>
              <a:t> ما في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كذا في أرضنا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ساجدين أمام المسيح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عرشه هنا كما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عرش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القلب عرشه المريح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86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36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1E0E"/>
                </a:solidFill>
              </a:rPr>
              <a:t>4-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طوبى لشعب عايش مَلَكي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وترنيمته ”الله مَلِكي“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والروح يشهد في ويحكي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وصوت </a:t>
            </a:r>
            <a:r>
              <a:rPr lang="ar-EG" sz="7200" b="1" dirty="0" err="1">
                <a:solidFill>
                  <a:srgbClr val="001E0E"/>
                </a:solidFill>
                <a:latin typeface="Simplified Arabic" pitchFamily="18" charset="-78"/>
              </a:rPr>
              <a:t>م</a:t>
            </a: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 </a:t>
            </a:r>
            <a:r>
              <a:rPr lang="ar-EG" sz="7200" b="1" dirty="0" err="1">
                <a:solidFill>
                  <a:srgbClr val="001E0E"/>
                </a:solidFill>
                <a:latin typeface="Simplified Arabic" pitchFamily="18" charset="-78"/>
              </a:rPr>
              <a:t>السما</a:t>
            </a: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 قال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”</a:t>
            </a:r>
            <a:r>
              <a:rPr lang="ar-EG" sz="7200" b="1" dirty="0" err="1">
                <a:solidFill>
                  <a:srgbClr val="001E0E"/>
                </a:solidFill>
                <a:latin typeface="Simplified Arabic" pitchFamily="18" charset="-78"/>
              </a:rPr>
              <a:t>ده</a:t>
            </a:r>
            <a:r>
              <a:rPr lang="ar-EG" sz="7200" b="1" dirty="0">
                <a:solidFill>
                  <a:srgbClr val="001E0E"/>
                </a:solidFill>
                <a:latin typeface="Simplified Arabic" pitchFamily="18" charset="-78"/>
              </a:rPr>
              <a:t> مُلكي“</a:t>
            </a:r>
            <a:endParaRPr lang="en-US" sz="7200" b="1" dirty="0">
              <a:solidFill>
                <a:srgbClr val="001E0E"/>
              </a:solidFill>
              <a:latin typeface="Simplified Arabic" pitchFamily="18" charset="-78"/>
            </a:endParaRPr>
          </a:p>
          <a:p>
            <a:pPr algn="ctr" rtl="1"/>
            <a:br>
              <a:rPr lang="ar-EG" sz="7200" b="1" dirty="0">
                <a:solidFill>
                  <a:srgbClr val="001E0E"/>
                </a:solidFill>
              </a:rPr>
            </a:br>
            <a:endParaRPr lang="ar-EG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5789"/>
            <a:ext cx="9982199" cy="556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وهاكون</a:t>
            </a:r>
            <a:r>
              <a:rPr lang="ar-EG" sz="8000" b="1" dirty="0"/>
              <a:t> / في وسطهم دار</a:t>
            </a:r>
            <a:br>
              <a:rPr lang="ar-EG" sz="8000" b="1" dirty="0"/>
            </a:br>
            <a:r>
              <a:rPr lang="ar-EG" sz="8000" b="1" dirty="0"/>
              <a:t>من نور / والسور من نار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زي</a:t>
            </a:r>
            <a:r>
              <a:rPr lang="ar-EG" sz="6000" b="1" dirty="0">
                <a:solidFill>
                  <a:srgbClr val="00582A"/>
                </a:solidFill>
              </a:rPr>
              <a:t> ما في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كذا في أرضنا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ساجدين أمام المسيح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عرشه هنا كما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عرش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القلب عرشه المريح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47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</a:t>
            </a:r>
            <a:endParaRPr lang="ar-EG" sz="7200" b="1" dirty="0"/>
          </a:p>
          <a:p>
            <a:pPr algn="ctr" rtl="1"/>
            <a:r>
              <a:rPr lang="ar-EG" sz="7200" b="1" dirty="0"/>
              <a:t>صلّى الروح فينا وصّلنا</a:t>
            </a:r>
            <a:br>
              <a:rPr lang="ar-EG" sz="7200" b="1" dirty="0"/>
            </a:br>
            <a:r>
              <a:rPr lang="ar-EG" sz="7200" b="1" dirty="0" err="1"/>
              <a:t>بالسما</a:t>
            </a:r>
            <a:r>
              <a:rPr lang="ar-EG" sz="7200" b="1" dirty="0"/>
              <a:t> على خط وصولنا</a:t>
            </a:r>
            <a:br>
              <a:rPr lang="ar-EG" sz="7200" b="1" dirty="0"/>
            </a:br>
            <a:r>
              <a:rPr lang="ar-EG" sz="7200" b="1" dirty="0"/>
              <a:t>رمى فينا حق </a:t>
            </a:r>
            <a:r>
              <a:rPr lang="ar-EG" sz="7200" b="1" dirty="0" err="1"/>
              <a:t>يأصلنا</a:t>
            </a:r>
            <a:br>
              <a:rPr lang="ar-EG" sz="7200" b="1" dirty="0"/>
            </a:br>
            <a:r>
              <a:rPr lang="ar-EG" sz="7200" b="1" dirty="0"/>
              <a:t>في محبة وشوق لأصولنا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5930"/>
            <a:ext cx="9982199" cy="7412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هنا لا / تنفع كلمات</a:t>
            </a:r>
            <a:br>
              <a:rPr lang="ar-EG" sz="8000" b="1" dirty="0"/>
            </a:br>
            <a:r>
              <a:rPr lang="ar-EG" sz="8000" b="1" dirty="0" err="1"/>
              <a:t>دي</a:t>
            </a:r>
            <a:r>
              <a:rPr lang="ar-EG" sz="8000" b="1" dirty="0"/>
              <a:t> حياة /</a:t>
            </a:r>
            <a:br>
              <a:rPr lang="ar-EG" sz="8000" b="1" dirty="0"/>
            </a:br>
            <a:r>
              <a:rPr lang="ar-EG" sz="8000" b="1" dirty="0"/>
              <a:t>من تبع </a:t>
            </a:r>
            <a:r>
              <a:rPr lang="ar-EG" sz="8000" b="1" dirty="0" err="1"/>
              <a:t>المشيئات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زي</a:t>
            </a:r>
            <a:r>
              <a:rPr lang="ar-EG" sz="6000" b="1" dirty="0">
                <a:solidFill>
                  <a:srgbClr val="00582A"/>
                </a:solidFill>
              </a:rPr>
              <a:t> ما في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كذا في أرضنا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ساجدين أمام المسيح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عرشه هنا كما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عرش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القلب عرشه المريح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143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زي</a:t>
            </a:r>
            <a:r>
              <a:rPr lang="ar-EG" sz="6000" b="1" dirty="0">
                <a:solidFill>
                  <a:srgbClr val="00582A"/>
                </a:solidFill>
              </a:rPr>
              <a:t> ما في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كذا في أرضنا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ساجدين أمام المسيح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عرشه هنا كما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عرش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القلب عرشه المريح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54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endParaRPr lang="ar-EG" sz="6600" b="1" dirty="0"/>
          </a:p>
          <a:p>
            <a:pPr algn="ctr" rtl="1"/>
            <a:r>
              <a:rPr lang="ar-EG" sz="6600" b="1" dirty="0"/>
              <a:t>من حبنا فيك يا مسيحنا</a:t>
            </a:r>
            <a:br>
              <a:rPr lang="ar-EG" sz="6600" b="1" dirty="0"/>
            </a:br>
            <a:r>
              <a:rPr lang="ar-EG" sz="6600" b="1" dirty="0" err="1"/>
              <a:t>حبينا</a:t>
            </a:r>
            <a:r>
              <a:rPr lang="ar-EG" sz="6600" b="1" dirty="0"/>
              <a:t> وقفة تسبيحنا</a:t>
            </a:r>
            <a:br>
              <a:rPr lang="ar-EG" sz="6600" b="1" dirty="0"/>
            </a:br>
            <a:r>
              <a:rPr lang="ar-EG" sz="6600" b="1" dirty="0"/>
              <a:t>لا فروض ولا عد لمصالحنا</a:t>
            </a:r>
            <a:br>
              <a:rPr lang="ar-EG" sz="6600" b="1" dirty="0"/>
            </a:br>
            <a:r>
              <a:rPr lang="ar-EG" sz="6600" b="1" dirty="0"/>
              <a:t>فرح المحبوب هو فرحنا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5789"/>
            <a:ext cx="9982199" cy="556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وبيزيد</a:t>
            </a:r>
            <a:r>
              <a:rPr lang="ar-EG" sz="8000" b="1" dirty="0"/>
              <a:t> / لما </a:t>
            </a:r>
            <a:r>
              <a:rPr lang="ar-EG" sz="8000" b="1" dirty="0" err="1"/>
              <a:t>بنحياه</a:t>
            </a:r>
            <a:br>
              <a:rPr lang="ar-EG" sz="8000" b="1" dirty="0"/>
            </a:br>
            <a:r>
              <a:rPr lang="ar-EG" sz="8000" b="1" dirty="0"/>
              <a:t>بالفيض / من روح الله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زي</a:t>
            </a:r>
            <a:r>
              <a:rPr lang="ar-EG" sz="6000" b="1" dirty="0">
                <a:solidFill>
                  <a:srgbClr val="00582A"/>
                </a:solidFill>
              </a:rPr>
              <a:t> ما في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كذا في أرضنا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ساجدين أمام المسيح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عرشه هنا كما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عرش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القلب عرشه المريح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16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54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endParaRPr lang="ar-EG" sz="6600" b="1" dirty="0"/>
          </a:p>
          <a:p>
            <a:pPr algn="ctr" rtl="1"/>
            <a:r>
              <a:rPr lang="ar-EG" sz="6600" b="1" dirty="0"/>
              <a:t>مرَّ بنا وكان </a:t>
            </a:r>
            <a:r>
              <a:rPr lang="ar-EG" sz="6600" b="1" dirty="0" err="1"/>
              <a:t>ده</a:t>
            </a:r>
            <a:r>
              <a:rPr lang="ar-EG" sz="6600" b="1" dirty="0"/>
              <a:t> زماننا</a:t>
            </a:r>
            <a:br>
              <a:rPr lang="ar-EG" sz="6600" b="1" dirty="0"/>
            </a:br>
            <a:r>
              <a:rPr lang="ar-EG" sz="6600" b="1" dirty="0"/>
              <a:t>زمن الحب </a:t>
            </a:r>
            <a:r>
              <a:rPr lang="ar-EG" sz="6600" b="1" dirty="0" err="1"/>
              <a:t>ف</a:t>
            </a:r>
            <a:r>
              <a:rPr lang="ar-EG" sz="6600" b="1" dirty="0"/>
              <a:t> جاء حملنا</a:t>
            </a:r>
            <a:br>
              <a:rPr lang="ar-EG" sz="6600" b="1" dirty="0"/>
            </a:br>
            <a:r>
              <a:rPr lang="ar-EG" sz="6600" b="1" dirty="0"/>
              <a:t>وفتح الباب لنا وعزمنا</a:t>
            </a:r>
            <a:br>
              <a:rPr lang="ar-EG" sz="6600" b="1" dirty="0"/>
            </a:br>
            <a:r>
              <a:rPr lang="ar-EG" sz="6600" b="1" dirty="0"/>
              <a:t>على مجده وقال </a:t>
            </a:r>
            <a:r>
              <a:rPr lang="ar-EG" sz="6600" b="1" dirty="0" err="1"/>
              <a:t>ده</a:t>
            </a:r>
            <a:r>
              <a:rPr lang="ar-EG" sz="6600" b="1" dirty="0"/>
              <a:t> </a:t>
            </a:r>
            <a:r>
              <a:rPr lang="ar-EG" sz="6600" b="1" dirty="0" err="1"/>
              <a:t>علشاننا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15789"/>
            <a:ext cx="9982199" cy="556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وصار عيد / حول الذبيح</a:t>
            </a:r>
            <a:br>
              <a:rPr lang="ar-EG" sz="8000" b="1" dirty="0"/>
            </a:br>
            <a:r>
              <a:rPr lang="ar-EG" sz="8000" b="1" dirty="0"/>
              <a:t>المجيد / عرشه تسبيح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زي</a:t>
            </a:r>
            <a:r>
              <a:rPr lang="ar-EG" sz="6000" b="1" dirty="0">
                <a:solidFill>
                  <a:srgbClr val="00582A"/>
                </a:solidFill>
              </a:rPr>
              <a:t> ما في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كذا في أرضنا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ساجدين أمام المسيح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عرشه هنا كما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عرش </a:t>
            </a:r>
            <a:r>
              <a:rPr lang="ar-EG" sz="6000" b="1" dirty="0" err="1">
                <a:solidFill>
                  <a:srgbClr val="00582A"/>
                </a:solidFill>
              </a:rPr>
              <a:t>السما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القلب عرشه المريح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636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 err="1"/>
              <a:t>طلة</a:t>
            </a:r>
            <a:r>
              <a:rPr lang="ar-EG" sz="7200" b="1" dirty="0"/>
              <a:t> وجه النور هالّه</a:t>
            </a:r>
            <a:br>
              <a:rPr lang="ar-EG" sz="7200" b="1" dirty="0"/>
            </a:br>
            <a:r>
              <a:rPr lang="ar-EG" sz="7200" b="1" dirty="0"/>
              <a:t>على من صدق </a:t>
            </a:r>
            <a:r>
              <a:rPr lang="ar-EG" sz="7200" b="1" dirty="0" err="1"/>
              <a:t>واتخلى</a:t>
            </a:r>
            <a:br>
              <a:rPr lang="ar-EG" sz="7200" b="1" dirty="0"/>
            </a:br>
            <a:r>
              <a:rPr lang="ar-EG" sz="7200" b="1" dirty="0"/>
              <a:t>عن كل فَنَاء </a:t>
            </a:r>
            <a:r>
              <a:rPr lang="ar-EG" sz="7200" b="1" dirty="0" err="1"/>
              <a:t>واتحلىَ</a:t>
            </a:r>
            <a:br>
              <a:rPr lang="ar-EG" sz="7200" b="1" dirty="0"/>
            </a:br>
            <a:r>
              <a:rPr lang="ar-EG" sz="7200" b="1" dirty="0"/>
              <a:t>بصفات من جاء وتجلى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</TotalTime>
  <Words>327</Words>
  <Application>Microsoft Office PowerPoint</Application>
  <PresentationFormat>عرض على الشاشة (4:3)</PresentationFormat>
  <Paragraphs>28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2" baseType="lpstr">
      <vt:lpstr>Arial</vt:lpstr>
      <vt:lpstr>Calibri</vt:lpstr>
      <vt:lpstr>Simplified Arabic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348</cp:revision>
  <dcterms:created xsi:type="dcterms:W3CDTF">2021-12-07T14:30:00Z</dcterms:created>
  <dcterms:modified xsi:type="dcterms:W3CDTF">2024-07-31T07:41:59Z</dcterms:modified>
</cp:coreProperties>
</file>