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0" r:id="rId3"/>
    <p:sldId id="322" r:id="rId4"/>
    <p:sldId id="323" r:id="rId5"/>
    <p:sldId id="324" r:id="rId6"/>
    <p:sldId id="325" r:id="rId7"/>
    <p:sldId id="32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2"/>
            <p14:sldId id="323"/>
            <p14:sldId id="324"/>
            <p14:sldId id="325"/>
            <p14:sldId id="3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سَألوني فين هوَ إلَهك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1-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سَألوني فين هوَ إلَهك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والنَّفس فيك ليه مِنح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ِ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نِيَّة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إلَهي حَوْلي إلَهي فيَّ   إلَهي فوقي إلَهي لِيَّ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هوَ الحَبيب هوَ المَلجَأ   ومِن تحت أذرُع أبَدِيَّة</a:t>
            </a:r>
          </a:p>
          <a:p>
            <a:pPr rtl="1"/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saaloni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fain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ahak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wennafs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feek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laih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menhenia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ahi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hawli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ahi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ahi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foqi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ahi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lia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habeeb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maljaa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wemen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taht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athroa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abadia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They asked where is your God and why are you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broken hearted? He is around me, He is the Beloved </a:t>
            </a:r>
          </a:p>
          <a:p>
            <a:pPr rtl="1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and the shelter. He carries me on eternal arms.</a:t>
            </a:r>
            <a:endParaRPr kumimoji="0" lang="ar-EG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2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دَايمَاً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مَعايا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 هوَ بنفسه حَوالَيَّ  سَاكِن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جُوَّايا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دَايمَاً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مَعَايَا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عَصَاه وعُكَّ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ــــ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ازُه  هُمَّا عَزَايَ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dayman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bnafso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hawalayya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saken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jowaia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dayman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aaSah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aokkazo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homma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aazaya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 is always with me and lives in me.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His staph and cane comfort me.</a:t>
            </a:r>
            <a:endParaRPr kumimoji="0" lang="ar-EG" sz="7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222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2-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سَانِدني بذرَاعه المَمدُودَة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وِإيديه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شـــــدِيدَة وقَوِيَّــــــة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حَتَّى لو الأخطار مَوْجُودَة مَلاكُه وَاقِف حَوَالَيَّ</a:t>
            </a:r>
          </a:p>
          <a:p>
            <a:pPr rtl="1"/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sanedni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bethraao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mamdoda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weadaih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shedida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awia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hatta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laoel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akhtar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mawjoda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malako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waqef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hawalaya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 supports me with His outstretched mighty arm.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Even through the dangers, His angel is with me.</a:t>
            </a:r>
            <a:endParaRPr kumimoji="0" lang="ar-EG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941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2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دَايمَاً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مَعايا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 هوَ بنفسه حَوالَيَّ  سَاكِن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جُوَّايا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دَايمَاً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مَعَايَا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عَصَاه وعُكَّ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ــــ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ازُه  هُمَّا عَزَايَ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dayman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bnafso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hawalayya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saken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jowaia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dayman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aaSah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aokkazo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homma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aazaya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 is always with me and lives in me.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His staph and cane comfort me.</a:t>
            </a:r>
            <a:endParaRPr kumimoji="0" lang="ar-EG" sz="7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220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3-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الضِّيق تشِيلني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إيدِيه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والحُب مَالـــي عِينِيــــــــه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لامِس وُجُوده 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حَاسِس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بجُوده  دَايمَاً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مَعَايَا</a:t>
            </a:r>
            <a:endParaRPr kumimoji="0" lang="ar-EG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elDDeeq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teshelni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edaih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hobb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aenaih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lames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wojodo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hases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jodo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dayman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maaya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Hid hand lifts me up in troubles with love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 His eyes. I feel His presence and His goodness.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He is always with me.</a:t>
            </a:r>
            <a:endParaRPr kumimoji="0" lang="ar-EG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494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2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دَايمَاً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مَعايا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 هوَ بنفسه حَوالَيَّ  سَاكِن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جُوَّايا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دَايمَاً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مَعَايَا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عَصَاه وعُكَّ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ــــ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ازُه  هُمَّا عَزَايَ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dayman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bnafso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hawalayya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saken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jowaia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dayman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aaSah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aokkazo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homma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aazaya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He is always with me and lives in me.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His staph and cane comfort me.</a:t>
            </a:r>
            <a:endParaRPr kumimoji="0" lang="ar-EG" sz="7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779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5101</TotalTime>
  <Words>396</Words>
  <Application>Microsoft Office PowerPoint</Application>
  <PresentationFormat>عرض على الشاشة (4:3)</PresentationFormat>
  <Paragraphs>39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507</cp:revision>
  <dcterms:created xsi:type="dcterms:W3CDTF">2021-12-07T14:30:00Z</dcterms:created>
  <dcterms:modified xsi:type="dcterms:W3CDTF">2025-02-15T12:15:31Z</dcterms:modified>
</cp:coreProperties>
</file>