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2" r:id="rId4"/>
    <p:sldId id="323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زي ما مُوسَى في البَرِّيَّة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(زي ما مُوسَى في البَرِّيَّة رَفَع الحَيَّة النُّحَاسِيَّة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مات يَسوع عَلى الصَّليب   وحَمَل عَنَّا الخَطيَّة)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zay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barria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rafaa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nohasia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SSaleeb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khatia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 Moses raised the brass serpent in the wilderness,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Jesus died on the cross to lift up all our sins.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لَمَّا لَقانا كُلِّنا أشرَار وِإن مَصيرنا هَلاك في النَّار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رُفِع يَسوع عَلى الصَّليب زَي الحَيَّة النُّحَاسيَّة)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lamma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laqana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kollena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ashrar</a:t>
            </a:r>
            <a:endParaRPr lang="en-US" sz="32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in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maSerna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nnar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rofea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Zay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nohasia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When He saw that we are all sinners going to hell,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Jesus was lifted on the cross like the brass serpent.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(واللي يصَدَّق بالإيمَان وإن كان في يَدِّ الشَّيْطـــان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يَسوع في لَحظَة يخَلَّصُه   يُعطيه الحَيَاة الأبَديَّة)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yeSaddaq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eman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yad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shaytan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lahza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yekhallaSo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yoatih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abadia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Who believes in Him, even if he is in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hand of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Jesus will save him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in a moment and give him eternal life.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810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5084</TotalTime>
  <Words>225</Words>
  <Application>Microsoft Office PowerPoint</Application>
  <PresentationFormat>عرض على الشاشة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501</cp:revision>
  <dcterms:created xsi:type="dcterms:W3CDTF">2021-12-07T14:30:00Z</dcterms:created>
  <dcterms:modified xsi:type="dcterms:W3CDTF">2025-02-15T12:31:31Z</dcterms:modified>
</cp:coreProperties>
</file>