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20" r:id="rId3"/>
    <p:sldId id="323" r:id="rId4"/>
    <p:sldId id="324" r:id="rId5"/>
    <p:sldId id="325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0"/>
            <p14:sldId id="323"/>
            <p14:sldId id="324"/>
            <p14:sldId id="32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57" autoAdjust="0"/>
    <p:restoredTop sz="94660"/>
  </p:normalViewPr>
  <p:slideViewPr>
    <p:cSldViewPr>
      <p:cViewPr varScale="1">
        <p:scale>
          <a:sx n="90" d="100"/>
          <a:sy n="90" d="100"/>
        </p:scale>
        <p:origin x="1712" y="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218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44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6075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836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52400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/>
            <a:r>
              <a:rPr lang="ar-EG" sz="5400" b="1" dirty="0" err="1"/>
              <a:t>عايز</a:t>
            </a:r>
            <a:r>
              <a:rPr lang="ar-EG" sz="5400" b="1" dirty="0"/>
              <a:t> أرجع </a:t>
            </a:r>
            <a:r>
              <a:rPr lang="ar-EG" sz="5400" b="1" dirty="0" err="1"/>
              <a:t>تاني</a:t>
            </a:r>
            <a:r>
              <a:rPr lang="ar-EG" sz="5400" b="1" dirty="0"/>
              <a:t> </a:t>
            </a:r>
            <a:r>
              <a:rPr lang="ar-EG" sz="5400" b="1" dirty="0" err="1"/>
              <a:t>واترمي</a:t>
            </a:r>
            <a:r>
              <a:rPr lang="ar-EG" sz="5400" b="1" dirty="0"/>
              <a:t> في حضنك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عَايز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أرجَع </a:t>
            </a:r>
            <a:r>
              <a:rPr kumimoji="0" lang="ar-EG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تاني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وَاترِمِي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في حُضنك </a:t>
            </a:r>
            <a:r>
              <a:rPr kumimoji="0" lang="ar-EG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إنتَ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ومَحضَرك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أركَع وَأصَلِّي </a:t>
            </a:r>
            <a:r>
              <a:rPr kumimoji="0" lang="ar-EG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وَاترِوي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حُبِّي يزيد وَأقَدَّرَك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(وَأعِيش مَعَاك الوَقت كُلُّه وَأعرَف مَشيئتك مِن </a:t>
            </a:r>
            <a:r>
              <a:rPr kumimoji="0" lang="ar-EG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دا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كُلُّه)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endParaRPr kumimoji="0" lang="ar-EG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aayez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arjaa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watremi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fi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hoDnak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enta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we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mahDarak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arkaa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waSalli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watrewi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hobbi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yezeed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addarak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waaeesh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maak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elwaat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kollo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waaraf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masheatak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men da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kollo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)2</a:t>
            </a:r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want to come back to Your bosom with more 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love to live with You and to know Your will.</a:t>
            </a:r>
            <a:endParaRPr kumimoji="0" lang="ar-EG" sz="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853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ضِيف مِن حَيَاتي بيك وِلِيك وِالسَّعْي يبقى مُشتَرَك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(أعمِل مَعَاك وَأسعَى مَعَـــاك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وَأحيَا مَعَاك وَأفضَل مَعَـــاك)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يبقى رَجَائـــي هوَ لُقـــــــــاك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(في خِلوَة حِلوَة في مَحضَرَك)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endParaRPr kumimoji="0" lang="ar-EG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Deef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men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hayati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beek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we leek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wessaai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yebqa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moshtarak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aamel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maak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wasaa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maak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wahia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maak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wafDal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maak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)2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yebqa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rajaai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loqak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(fi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kholwa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helwa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mahDarak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)2</a:t>
            </a:r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Let me work with You all my life. I long to meet 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You at a private place.</a:t>
            </a:r>
            <a:endParaRPr kumimoji="0" lang="ar-EG" sz="7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949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 رَبّ لِيه العُمر ضَاع  في حَيَاة مَلَل مِن غِير نَفَع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وِفِيهَا قلبي مَال كتير  وِكتير وِقِع لَمَّا اِرتَفَع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(رَاح فِين أمَاني بتاع زَمَان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رَاح فِين سَلامِي وِالأمَان)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rabb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leh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elaomr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hayat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malal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men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gher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nafaa</a:t>
            </a:r>
            <a:b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fiha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albi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mal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kteer</a:t>
            </a:r>
            <a:r>
              <a:rPr lang="en-US" sz="2800" b="1" kern="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kteer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weaea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lamma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ertafaa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(rah fen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emani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btaa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zaman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rah fen salami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aman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)2</a:t>
            </a:r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Why is my life going in vain? Why does my heart 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fall with pride? Where is my previous peace?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2195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رَاح فين سُجُودي وِفين رَجائي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زَيِّ السَّحَــــــاب رَاح وِاِنقَشَع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{وِبَقيت </a:t>
            </a:r>
            <a:r>
              <a:rPr kumimoji="0" lang="ar-EG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باسَلِّم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وِالضَّعف عَلِّم (وَلا عُدت أرَنِّم)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}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وَلا عُدت أقَدَّر لَكِن </a:t>
            </a:r>
            <a:r>
              <a:rPr kumimoji="0" lang="ar-EG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باسَلِّم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وِفي النِّهَايَة شَخصك شَفَع)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rah fen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sojodi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we fen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rajaai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zay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elssahab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rah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wenqashaa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(we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baqet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basallem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welDDaaf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aallem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wala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aodt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arannem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wala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aodt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arannem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)2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wala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aodt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aqaddar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laken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basallem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wefi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elnnehaya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shakhSak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shafaa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)2</a:t>
            </a:r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My hope vanished like clouds. Weakness left a mark on me and I stopped singing but at the end You interceded.</a:t>
            </a:r>
            <a:endParaRPr kumimoji="0" lang="ar-EG" sz="6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8008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5213</TotalTime>
  <Words>387</Words>
  <Application>Microsoft Office PowerPoint</Application>
  <PresentationFormat>عرض على الشاشة (4:3)</PresentationFormat>
  <Paragraphs>22</Paragraphs>
  <Slides>6</Slides>
  <Notes>4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488</cp:revision>
  <dcterms:created xsi:type="dcterms:W3CDTF">2021-12-07T14:30:00Z</dcterms:created>
  <dcterms:modified xsi:type="dcterms:W3CDTF">2023-09-19T12:05:05Z</dcterms:modified>
</cp:coreProperties>
</file>