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28" r:id="rId3"/>
    <p:sldId id="429" r:id="rId4"/>
    <p:sldId id="430" r:id="rId5"/>
    <p:sldId id="431" r:id="rId6"/>
    <p:sldId id="43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زي ما موسى في البرية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زي</a:t>
            </a:r>
            <a:r>
              <a:rPr lang="ar-EG" sz="6600" b="1" dirty="0">
                <a:solidFill>
                  <a:srgbClr val="00582A"/>
                </a:solidFill>
              </a:rPr>
              <a:t> ما موسى في البرية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رفع الحية النحاسية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مات يسوع على الصليب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وحمل عنا الخطية)2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6600" b="1" dirty="0"/>
          </a:p>
          <a:p>
            <a:pPr algn="ctr" rtl="1"/>
            <a:r>
              <a:rPr lang="ar-EG" sz="6600" b="1" dirty="0"/>
              <a:t>(لما لقانا كلنا أشرار</a:t>
            </a:r>
          </a:p>
          <a:p>
            <a:pPr algn="ctr" rtl="1"/>
            <a:r>
              <a:rPr lang="ar-EG" sz="6600" b="1" dirty="0"/>
              <a:t> وان مصيرنا هلاك في النار)2</a:t>
            </a:r>
            <a:br>
              <a:rPr lang="ar-EG" sz="6600" b="1" dirty="0"/>
            </a:br>
            <a:r>
              <a:rPr lang="ar-EG" sz="6600" b="1" dirty="0"/>
              <a:t>مات يسوع على الصليب </a:t>
            </a:r>
          </a:p>
          <a:p>
            <a:pPr algn="ctr" rtl="1"/>
            <a:r>
              <a:rPr lang="ar-EG" sz="6600" b="1" dirty="0"/>
              <a:t>وحمل عنا الخطية</a:t>
            </a:r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زي</a:t>
            </a:r>
            <a:r>
              <a:rPr lang="ar-EG" sz="6600" b="1" dirty="0">
                <a:solidFill>
                  <a:srgbClr val="00582A"/>
                </a:solidFill>
              </a:rPr>
              <a:t> ما موسى في البرية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رفع الحية النحاسية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مات يسوع على الصليب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وحمل عنا الخطية)2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7159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6600" b="1" dirty="0"/>
          </a:p>
          <a:p>
            <a:pPr algn="ctr" rtl="1"/>
            <a:r>
              <a:rPr lang="ar-EG" sz="6600" b="1" dirty="0"/>
              <a:t>(واللي يصدق بالإيمان </a:t>
            </a:r>
          </a:p>
          <a:p>
            <a:pPr algn="ctr" rtl="1"/>
            <a:r>
              <a:rPr lang="ar-EG" sz="6600" b="1" dirty="0"/>
              <a:t>لو كان في إيدين الشيطان)2</a:t>
            </a:r>
            <a:br>
              <a:rPr lang="ar-EG" sz="6600" b="1" dirty="0"/>
            </a:br>
            <a:r>
              <a:rPr lang="ar-EG" sz="6600" b="1" dirty="0"/>
              <a:t>يسوع في لحظة يخلصه</a:t>
            </a:r>
          </a:p>
          <a:p>
            <a:pPr algn="ctr" rtl="1"/>
            <a:r>
              <a:rPr lang="ar-EG" sz="6600" b="1" dirty="0"/>
              <a:t> يعطيه حياة الأبدية</a:t>
            </a:r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2493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زي</a:t>
            </a:r>
            <a:r>
              <a:rPr lang="ar-EG" sz="6600" b="1" dirty="0">
                <a:solidFill>
                  <a:srgbClr val="00582A"/>
                </a:solidFill>
              </a:rPr>
              <a:t> ما موسى في البرية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رفع </a:t>
            </a:r>
            <a:r>
              <a:rPr lang="ar-EG" sz="6600" b="1">
                <a:solidFill>
                  <a:srgbClr val="00582A"/>
                </a:solidFill>
              </a:rPr>
              <a:t>الحية النحاسية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مات يسوع على الصليب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وحمل عنا الخطية)2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117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2024-08-01T07:07:56Z</dcterms:modified>
</cp:coreProperties>
</file>