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8" r:id="rId3"/>
    <p:sldId id="429" r:id="rId4"/>
    <p:sldId id="43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زيت زيادة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57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زيت زياد</a:t>
            </a:r>
            <a:r>
              <a:rPr lang="ar-EG" sz="7200" b="1" dirty="0"/>
              <a:t>ة</a:t>
            </a:r>
            <a:r>
              <a:rPr lang="ar-SA" sz="7200" b="1" dirty="0"/>
              <a:t> .. فيض علينا</a:t>
            </a:r>
            <a:br>
              <a:rPr lang="ar-SA" sz="7200" b="1" dirty="0"/>
            </a:br>
            <a:r>
              <a:rPr lang="ar-SA" sz="7200" b="1" dirty="0"/>
              <a:t>زيت زياد</a:t>
            </a:r>
            <a:r>
              <a:rPr lang="ar-EG" sz="7200" b="1" dirty="0"/>
              <a:t>ة</a:t>
            </a:r>
            <a:r>
              <a:rPr lang="ar-SA" sz="7200" b="1" dirty="0"/>
              <a:t> .. املاء ايدينا </a:t>
            </a:r>
            <a:br>
              <a:rPr lang="ar-SA" sz="7200" b="1" dirty="0"/>
            </a:br>
            <a:r>
              <a:rPr lang="ar-SA" sz="7200" b="1" dirty="0"/>
              <a:t>زيت زياد</a:t>
            </a:r>
            <a:r>
              <a:rPr lang="ar-EG" sz="7200" b="1" dirty="0"/>
              <a:t>ة</a:t>
            </a:r>
            <a:r>
              <a:rPr lang="ar-SA" sz="7200" b="1" dirty="0"/>
              <a:t> .. امسحنا يا</a:t>
            </a:r>
            <a:r>
              <a:rPr lang="ar-EG" sz="7200" b="1" dirty="0"/>
              <a:t> </a:t>
            </a:r>
            <a:r>
              <a:rPr lang="ar-SA" sz="7200" b="1" dirty="0"/>
              <a:t>الله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19200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( ويـــــــــــــــــــزداد )4</a:t>
            </a:r>
            <a:br>
              <a:rPr lang="ar-SA" sz="8000" b="1" dirty="0"/>
            </a:br>
            <a:r>
              <a:rPr lang="ar-SA" sz="8000" b="1" dirty="0"/>
              <a:t>المج</a:t>
            </a:r>
            <a:r>
              <a:rPr lang="ar-EG" sz="8000" b="1" dirty="0"/>
              <a:t>ـــــــ</a:t>
            </a:r>
            <a:r>
              <a:rPr lang="ar-SA" sz="8000" b="1" dirty="0"/>
              <a:t>د </a:t>
            </a:r>
            <a:r>
              <a:rPr lang="ar-SA" sz="8000" b="1" dirty="0" err="1"/>
              <a:t>بي</a:t>
            </a:r>
            <a:r>
              <a:rPr lang="ar-EG" sz="8000" b="1" dirty="0"/>
              <a:t>ن</a:t>
            </a:r>
            <a:r>
              <a:rPr lang="ar-SA" sz="8000" b="1" dirty="0"/>
              <a:t>ن</a:t>
            </a:r>
            <a:r>
              <a:rPr lang="ar-EG" sz="8000" b="1" dirty="0"/>
              <a:t>ــــــ</a:t>
            </a:r>
            <a:r>
              <a:rPr lang="ar-SA" sz="8000" b="1" dirty="0"/>
              <a:t>ا</a:t>
            </a: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716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( ويـــــــــــــــــــزداد )4</a:t>
            </a:r>
            <a:br>
              <a:rPr lang="ar-SA" sz="8000" b="1" dirty="0"/>
            </a:br>
            <a:r>
              <a:rPr lang="ar-SA" sz="8000" b="1" dirty="0"/>
              <a:t>يسوع ف</a:t>
            </a:r>
            <a:r>
              <a:rPr lang="ar-EG" sz="8000" b="1" dirty="0"/>
              <a:t>ي</a:t>
            </a:r>
            <a:r>
              <a:rPr lang="ar-SA" sz="8000" b="1" dirty="0"/>
              <a:t> وسطنا</a:t>
            </a: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46</Words>
  <Application>Microsoft Office PowerPoint</Application>
  <PresentationFormat>عرض على الشاشة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2024-08-01T07:10:02Z</dcterms:modified>
</cp:coreProperties>
</file>