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28" r:id="rId3"/>
    <p:sldId id="429" r:id="rId4"/>
    <p:sldId id="430" r:id="rId5"/>
    <p:sldId id="431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2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6600" b="1" dirty="0"/>
              <a:t>سأرفع عيني إلى السموات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38736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err="1"/>
              <a:t>سارفع</a:t>
            </a:r>
            <a:r>
              <a:rPr lang="ar-EG" sz="7200" b="1" dirty="0"/>
              <a:t> عيني إلى السموات</a:t>
            </a:r>
            <a:br>
              <a:rPr lang="ar-EG" sz="7200" b="1" dirty="0"/>
            </a:br>
            <a:r>
              <a:rPr lang="ar-EG" sz="7200" b="1" dirty="0"/>
              <a:t>لان هنالك يسكن قلبي</a:t>
            </a:r>
            <a:br>
              <a:rPr lang="ar-EG" sz="7200" b="1" dirty="0"/>
            </a:br>
            <a:r>
              <a:rPr lang="ar-EG" sz="7200" b="1" dirty="0"/>
              <a:t>هنا أتامل في الباقيات</a:t>
            </a:r>
            <a:br>
              <a:rPr lang="ar-EG" sz="7200" b="1" dirty="0"/>
            </a:br>
            <a:r>
              <a:rPr lang="ar-EG" sz="7200" b="1" dirty="0"/>
              <a:t>واشغل بالبر من اجل ربى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91136"/>
            <a:ext cx="9982199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أنا عابر لا أريد ربوعا</a:t>
            </a:r>
            <a:br>
              <a:rPr lang="ar-EG" sz="7200" b="1" dirty="0"/>
            </a:br>
            <a:r>
              <a:rPr lang="ar-EG" sz="6600" b="1" dirty="0"/>
              <a:t>فلا بيت لي في سنين اغترابي</a:t>
            </a:r>
            <a:br>
              <a:rPr lang="ar-EG" sz="7200" b="1" dirty="0"/>
            </a:br>
            <a:r>
              <a:rPr lang="ar-EG" sz="7200" b="1" dirty="0"/>
              <a:t>فلي موطن في بلاد يسوع</a:t>
            </a:r>
            <a:br>
              <a:rPr lang="ar-EG" sz="7200" b="1" dirty="0"/>
            </a:br>
            <a:r>
              <a:rPr lang="ar-EG" sz="7200" b="1" dirty="0"/>
              <a:t>اراه إذا ما خلعت ترابي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970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أنا ناظر حيث عوني يأتي </a:t>
            </a:r>
          </a:p>
          <a:p>
            <a:pPr algn="ctr" rtl="1"/>
            <a:r>
              <a:rPr lang="ar-EG" sz="7200" b="1" dirty="0"/>
              <a:t>يمين المخلص تجهل حداً </a:t>
            </a:r>
            <a:br>
              <a:rPr lang="ar-EG" sz="7200" b="1" dirty="0"/>
            </a:br>
            <a:r>
              <a:rPr lang="ar-EG" sz="7200" b="1" dirty="0"/>
              <a:t> سيأتي لعوني بأنسب وقت </a:t>
            </a:r>
          </a:p>
          <a:p>
            <a:pPr algn="ctr" rtl="1"/>
            <a:r>
              <a:rPr lang="ar-EG" sz="7200" b="1" dirty="0"/>
              <a:t>ذراع الرجال تقتصر جداً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55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سأرفع عيني إلي السموات </a:t>
            </a:r>
          </a:p>
          <a:p>
            <a:pPr algn="ctr" rtl="1"/>
            <a:r>
              <a:rPr lang="ar-EG" sz="7200" b="1" dirty="0"/>
              <a:t>فلي موعد مع يسوع قريب</a:t>
            </a:r>
            <a:br>
              <a:rPr lang="ar-EG" sz="7200" b="1" dirty="0"/>
            </a:br>
            <a:r>
              <a:rPr lang="ar-EG" sz="7200" b="1" dirty="0"/>
              <a:t>علي السحب أبدا ملء حياتي </a:t>
            </a:r>
          </a:p>
          <a:p>
            <a:pPr algn="ctr" rtl="1"/>
            <a:r>
              <a:rPr lang="ar-EG" sz="7200" b="1" dirty="0"/>
              <a:t>مع الرب وهو الرفيق الحبيب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2162</TotalTime>
  <Words>92</Words>
  <Application>Microsoft Office PowerPoint</Application>
  <PresentationFormat>عرض على الشاشة (4:3)</PresentationFormat>
  <Paragraphs>11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347</cp:revision>
  <dcterms:created xsi:type="dcterms:W3CDTF">2021-12-07T14:30:00Z</dcterms:created>
  <dcterms:modified xsi:type="dcterms:W3CDTF">2024-08-01T07:18:21Z</dcterms:modified>
</cp:coreProperties>
</file>