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سأسبح وأبارك </a:t>
            </a:r>
            <a:r>
              <a:rPr lang="ar-EG" sz="7200" b="1" dirty="0" err="1"/>
              <a:t>وأرنم</a:t>
            </a:r>
            <a:r>
              <a:rPr lang="ar-EG" sz="7200" b="1" dirty="0"/>
              <a:t> للرب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 (Arabic)" pitchFamily="26" charset="-78"/>
              </a:rPr>
              <a:t>سأسبح وأبارك </a:t>
            </a:r>
            <a:r>
              <a:rPr lang="ar-SA" sz="7200" b="1" dirty="0" err="1">
                <a:latin typeface="Times New Roman (Arabic)" pitchFamily="26" charset="-78"/>
              </a:rPr>
              <a:t>وأرنم</a:t>
            </a:r>
            <a:r>
              <a:rPr lang="ar-SA" sz="7200" b="1" dirty="0">
                <a:latin typeface="Times New Roman (Arabic)" pitchFamily="26" charset="-78"/>
              </a:rPr>
              <a:t> للرب</a:t>
            </a:r>
            <a:endParaRPr lang="en-US" sz="72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فهو سيدي وهو ملجأي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ترسي وقرن خلاصي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1377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>
                <a:latin typeface="Times New Roman (Arabic)" pitchFamily="26" charset="-78"/>
              </a:rPr>
              <a:t>سأسبحه </a:t>
            </a:r>
            <a:r>
              <a:rPr lang="ar-SA" sz="8000" b="1" dirty="0" err="1">
                <a:latin typeface="Times New Roman (Arabic)" pitchFamily="26" charset="-78"/>
              </a:rPr>
              <a:t>وأرنم</a:t>
            </a:r>
            <a:r>
              <a:rPr lang="ar-SA" sz="8000" b="1" dirty="0">
                <a:latin typeface="Times New Roman (Arabic)" pitchFamily="26" charset="-78"/>
              </a:rPr>
              <a:t> للرب</a:t>
            </a:r>
            <a:endParaRPr lang="en-US" sz="80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79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سأسبح وأبارك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 err="1">
                <a:latin typeface="Times New Roman (Arabic)" pitchFamily="26" charset="-78"/>
              </a:rPr>
              <a:t>وأرنم</a:t>
            </a:r>
            <a:r>
              <a:rPr lang="ar-SA" sz="8000" b="1" dirty="0">
                <a:latin typeface="Times New Roman (Arabic)" pitchFamily="26" charset="-78"/>
              </a:rPr>
              <a:t> لشخصك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أنت سيدي أنت ملجأي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ترسي وقرن خلاصـي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سأسبحك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en-US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وأرنم</a:t>
            </a:r>
            <a:r>
              <a:rPr lang="ar-SA" sz="8000" b="1" dirty="0">
                <a:latin typeface="Times New Roman (Arabic)" pitchFamily="26" charset="-78"/>
              </a:rPr>
              <a:t> لشخصك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en-US" sz="8000" b="1" dirty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r>
              <a:rPr lang="ar-SA" sz="8000" b="1" dirty="0">
                <a:latin typeface="Times New Roman (Arabic)" pitchFamily="26" charset="-78"/>
              </a:rPr>
              <a:t> </a:t>
            </a:r>
            <a:r>
              <a:rPr lang="ar-SA" sz="8000" b="1" dirty="0" err="1">
                <a:latin typeface="Times New Roman (Arabic)" pitchFamily="26" charset="-78"/>
              </a:rPr>
              <a:t>هللويا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46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2024-08-01T07:20:05Z</dcterms:modified>
</cp:coreProperties>
</file>