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428" r:id="rId3"/>
    <p:sldId id="429" r:id="rId4"/>
    <p:sldId id="430" r:id="rId5"/>
    <p:sldId id="431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9"/>
            <p14:sldId id="430"/>
            <p14:sldId id="43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3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سأسبح وأبارك </a:t>
            </a:r>
            <a:r>
              <a:rPr lang="ar-EG" sz="7200" b="1" dirty="0" err="1"/>
              <a:t>وأرنم</a:t>
            </a:r>
            <a:r>
              <a:rPr lang="ar-EG" sz="7200" b="1" dirty="0"/>
              <a:t> للرب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85800"/>
            <a:ext cx="9982199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7200" b="1" dirty="0">
                <a:latin typeface="Times New Roman (Arabic)" pitchFamily="26" charset="-78"/>
              </a:rPr>
              <a:t>سأسبح وأبارك </a:t>
            </a:r>
            <a:r>
              <a:rPr lang="ar-SA" sz="7200" b="1" dirty="0" err="1">
                <a:latin typeface="Times New Roman (Arabic)" pitchFamily="26" charset="-78"/>
              </a:rPr>
              <a:t>وأرنم</a:t>
            </a:r>
            <a:r>
              <a:rPr lang="ar-SA" sz="7200" b="1" dirty="0">
                <a:latin typeface="Times New Roman (Arabic)" pitchFamily="26" charset="-78"/>
              </a:rPr>
              <a:t> للرب</a:t>
            </a:r>
            <a:endParaRPr lang="en-US" sz="7200" b="1" dirty="0">
              <a:latin typeface="Times New Roman (Arabic)" pitchFamily="26" charset="-78"/>
            </a:endParaRPr>
          </a:p>
          <a:p>
            <a:pPr algn="ctr">
              <a:lnSpc>
                <a:spcPct val="150000"/>
              </a:lnSpc>
            </a:pPr>
            <a:r>
              <a:rPr lang="ar-SA" sz="8000" b="1" dirty="0">
                <a:latin typeface="Times New Roman (Arabic)" pitchFamily="26" charset="-78"/>
              </a:rPr>
              <a:t>فهو سيدي وهو ملجأي</a:t>
            </a:r>
            <a:r>
              <a:rPr lang="en-US" sz="8000" b="1" dirty="0">
                <a:latin typeface="Times New Roman (Arabic)" pitchFamily="26" charset="-78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ar-SA" sz="8000" b="1" dirty="0">
                <a:latin typeface="Times New Roman (Arabic)" pitchFamily="26" charset="-78"/>
              </a:rPr>
              <a:t>ترسي وقرن خلاصي</a:t>
            </a:r>
            <a:endParaRPr lang="en-US" sz="80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541377"/>
            <a:ext cx="9982199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8000" b="1" dirty="0">
                <a:latin typeface="Times New Roman (Arabic)" pitchFamily="26" charset="-78"/>
              </a:rPr>
              <a:t>سأسبحه </a:t>
            </a:r>
            <a:r>
              <a:rPr lang="ar-SA" sz="8000" b="1" dirty="0" err="1">
                <a:latin typeface="Times New Roman (Arabic)" pitchFamily="26" charset="-78"/>
              </a:rPr>
              <a:t>وأرنم</a:t>
            </a:r>
            <a:r>
              <a:rPr lang="ar-SA" sz="8000" b="1" dirty="0">
                <a:latin typeface="Times New Roman (Arabic)" pitchFamily="26" charset="-78"/>
              </a:rPr>
              <a:t> للرب</a:t>
            </a:r>
            <a:endParaRPr lang="en-US" sz="8000" b="1" dirty="0">
              <a:latin typeface="Times New Roman (Arabic)" pitchFamily="26" charset="-78"/>
            </a:endParaRPr>
          </a:p>
          <a:p>
            <a:pPr algn="ctr">
              <a:lnSpc>
                <a:spcPct val="150000"/>
              </a:lnSpc>
            </a:pPr>
            <a:r>
              <a:rPr lang="ar-SA" sz="8000" b="1" dirty="0" err="1">
                <a:latin typeface="Times New Roman (Arabic)" pitchFamily="26" charset="-78"/>
              </a:rPr>
              <a:t>هللويا</a:t>
            </a:r>
            <a:r>
              <a:rPr lang="ar-SA" sz="8000" b="1" dirty="0">
                <a:latin typeface="Times New Roman (Arabic)" pitchFamily="26" charset="-78"/>
              </a:rPr>
              <a:t> </a:t>
            </a:r>
            <a:r>
              <a:rPr lang="ar-SA" sz="8000" b="1" dirty="0" err="1">
                <a:latin typeface="Times New Roman (Arabic)" pitchFamily="26" charset="-78"/>
              </a:rPr>
              <a:t>هللويا</a:t>
            </a:r>
            <a:r>
              <a:rPr lang="ar-SA" sz="8000" b="1" dirty="0">
                <a:latin typeface="Times New Roman (Arabic)" pitchFamily="26" charset="-78"/>
              </a:rPr>
              <a:t> </a:t>
            </a:r>
            <a:r>
              <a:rPr lang="ar-SA" sz="8000" b="1" dirty="0" err="1">
                <a:latin typeface="Times New Roman (Arabic)" pitchFamily="26" charset="-78"/>
              </a:rPr>
              <a:t>هللويا</a:t>
            </a:r>
            <a:r>
              <a:rPr lang="en-US" sz="8000" b="1" dirty="0">
                <a:latin typeface="Times New Roman (Arabic)" pitchFamily="26" charset="-78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ar-SA" sz="8000" b="1" dirty="0" err="1">
                <a:latin typeface="Times New Roman (Arabic)" pitchFamily="26" charset="-78"/>
              </a:rPr>
              <a:t>هللويا</a:t>
            </a:r>
            <a:r>
              <a:rPr lang="ar-SA" sz="8000" b="1" dirty="0">
                <a:latin typeface="Times New Roman (Arabic)" pitchFamily="26" charset="-78"/>
              </a:rPr>
              <a:t> </a:t>
            </a:r>
            <a:r>
              <a:rPr lang="ar-SA" sz="8000" b="1" dirty="0" err="1">
                <a:latin typeface="Times New Roman (Arabic)" pitchFamily="26" charset="-78"/>
              </a:rPr>
              <a:t>هللويا</a:t>
            </a:r>
            <a:r>
              <a:rPr lang="ar-SA" sz="8000" b="1" dirty="0">
                <a:latin typeface="Times New Roman (Arabic)" pitchFamily="26" charset="-78"/>
              </a:rPr>
              <a:t> </a:t>
            </a:r>
            <a:r>
              <a:rPr lang="ar-SA" sz="8000" b="1" dirty="0" err="1">
                <a:latin typeface="Times New Roman (Arabic)" pitchFamily="26" charset="-78"/>
              </a:rPr>
              <a:t>هللويا</a:t>
            </a:r>
            <a:endParaRPr lang="en-US" sz="80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0792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8000" b="1" dirty="0">
                <a:latin typeface="Times New Roman (Arabic)" pitchFamily="26" charset="-78"/>
              </a:rPr>
              <a:t>سأسبح وأبارك</a:t>
            </a:r>
            <a:r>
              <a:rPr lang="en-US" sz="8000" b="1" dirty="0">
                <a:latin typeface="Times New Roman (Arabic)" pitchFamily="26" charset="-78"/>
              </a:rPr>
              <a:t> </a:t>
            </a:r>
          </a:p>
          <a:p>
            <a:pPr algn="ctr"/>
            <a:r>
              <a:rPr lang="ar-SA" sz="8000" b="1" dirty="0" err="1">
                <a:latin typeface="Times New Roman (Arabic)" pitchFamily="26" charset="-78"/>
              </a:rPr>
              <a:t>وأرنم</a:t>
            </a:r>
            <a:r>
              <a:rPr lang="ar-SA" sz="8000" b="1" dirty="0">
                <a:latin typeface="Times New Roman (Arabic)" pitchFamily="26" charset="-78"/>
              </a:rPr>
              <a:t> لشخصك</a:t>
            </a:r>
            <a:endParaRPr lang="en-US" sz="8000" b="1" dirty="0">
              <a:latin typeface="Times New Roman (Arabic)" pitchFamily="26" charset="-78"/>
            </a:endParaRPr>
          </a:p>
          <a:p>
            <a:pPr algn="ctr"/>
            <a:r>
              <a:rPr lang="ar-SA" sz="8000" b="1" dirty="0">
                <a:latin typeface="Times New Roman (Arabic)" pitchFamily="26" charset="-78"/>
              </a:rPr>
              <a:t>أنت سيدي أنت ملجأي</a:t>
            </a:r>
            <a:r>
              <a:rPr lang="en-US" sz="8000" b="1" dirty="0">
                <a:latin typeface="Times New Roman (Arabic)" pitchFamily="26" charset="-78"/>
              </a:rPr>
              <a:t> </a:t>
            </a:r>
          </a:p>
          <a:p>
            <a:pPr algn="ctr"/>
            <a:r>
              <a:rPr lang="ar-SA" sz="8000" b="1" dirty="0">
                <a:latin typeface="Times New Roman (Arabic)" pitchFamily="26" charset="-78"/>
              </a:rPr>
              <a:t>ترسي وقرن خلاصـي</a:t>
            </a:r>
            <a:endParaRPr lang="en-US" sz="80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8506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8000" b="1" dirty="0">
                <a:latin typeface="Times New Roman (Arabic)" pitchFamily="26" charset="-78"/>
              </a:rPr>
              <a:t>سأسبحك</a:t>
            </a:r>
            <a:endParaRPr lang="en-US" sz="8000" b="1" dirty="0">
              <a:latin typeface="Times New Roman (Arabic)" pitchFamily="26" charset="-78"/>
            </a:endParaRPr>
          </a:p>
          <a:p>
            <a:pPr algn="ctr"/>
            <a:r>
              <a:rPr lang="en-US" sz="8000" b="1" dirty="0">
                <a:latin typeface="Times New Roman (Arabic)" pitchFamily="26" charset="-78"/>
              </a:rPr>
              <a:t> </a:t>
            </a:r>
            <a:r>
              <a:rPr lang="ar-SA" sz="8000" b="1" dirty="0" err="1">
                <a:latin typeface="Times New Roman (Arabic)" pitchFamily="26" charset="-78"/>
              </a:rPr>
              <a:t>وأرنم</a:t>
            </a:r>
            <a:r>
              <a:rPr lang="ar-SA" sz="8000" b="1" dirty="0">
                <a:latin typeface="Times New Roman (Arabic)" pitchFamily="26" charset="-78"/>
              </a:rPr>
              <a:t> لشخصك</a:t>
            </a:r>
            <a:endParaRPr lang="en-US" sz="8000" b="1" dirty="0">
              <a:latin typeface="Times New Roman (Arabic)" pitchFamily="26" charset="-78"/>
            </a:endParaRPr>
          </a:p>
          <a:p>
            <a:pPr algn="ctr"/>
            <a:r>
              <a:rPr lang="ar-SA" sz="8000" b="1" dirty="0" err="1">
                <a:latin typeface="Times New Roman (Arabic)" pitchFamily="26" charset="-78"/>
              </a:rPr>
              <a:t>هللويا</a:t>
            </a:r>
            <a:r>
              <a:rPr lang="ar-SA" sz="8000" b="1" dirty="0">
                <a:latin typeface="Times New Roman (Arabic)" pitchFamily="26" charset="-78"/>
              </a:rPr>
              <a:t> </a:t>
            </a:r>
            <a:r>
              <a:rPr lang="ar-SA" sz="8000" b="1" dirty="0" err="1">
                <a:latin typeface="Times New Roman (Arabic)" pitchFamily="26" charset="-78"/>
              </a:rPr>
              <a:t>هللويا</a:t>
            </a:r>
            <a:r>
              <a:rPr lang="ar-SA" sz="8000" b="1" dirty="0">
                <a:latin typeface="Times New Roman (Arabic)" pitchFamily="26" charset="-78"/>
              </a:rPr>
              <a:t> </a:t>
            </a:r>
            <a:r>
              <a:rPr lang="ar-SA" sz="8000" b="1" dirty="0" err="1">
                <a:latin typeface="Times New Roman (Arabic)" pitchFamily="26" charset="-78"/>
              </a:rPr>
              <a:t>هللويا</a:t>
            </a:r>
            <a:r>
              <a:rPr lang="en-US" sz="8000" b="1" dirty="0">
                <a:latin typeface="Times New Roman (Arabic)" pitchFamily="26" charset="-78"/>
              </a:rPr>
              <a:t> </a:t>
            </a:r>
          </a:p>
          <a:p>
            <a:pPr algn="ctr"/>
            <a:r>
              <a:rPr lang="ar-SA" sz="8000" b="1" dirty="0" err="1">
                <a:latin typeface="Times New Roman (Arabic)" pitchFamily="26" charset="-78"/>
              </a:rPr>
              <a:t>هللويا</a:t>
            </a:r>
            <a:r>
              <a:rPr lang="ar-SA" sz="8000" b="1" dirty="0">
                <a:latin typeface="Times New Roman (Arabic)" pitchFamily="26" charset="-78"/>
              </a:rPr>
              <a:t> </a:t>
            </a:r>
            <a:r>
              <a:rPr lang="ar-SA" sz="8000" b="1" dirty="0" err="1">
                <a:latin typeface="Times New Roman (Arabic)" pitchFamily="26" charset="-78"/>
              </a:rPr>
              <a:t>هللويا</a:t>
            </a:r>
            <a:r>
              <a:rPr lang="ar-SA" sz="8000" b="1" dirty="0">
                <a:latin typeface="Times New Roman (Arabic)" pitchFamily="26" charset="-78"/>
              </a:rPr>
              <a:t> </a:t>
            </a:r>
            <a:r>
              <a:rPr lang="ar-SA" sz="8000" b="1" dirty="0" err="1">
                <a:latin typeface="Times New Roman (Arabic)" pitchFamily="26" charset="-78"/>
              </a:rPr>
              <a:t>هللويا</a:t>
            </a:r>
            <a:endParaRPr lang="en-US" sz="80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2162</TotalTime>
  <Words>46</Words>
  <Application>Microsoft Office PowerPoint</Application>
  <PresentationFormat>عرض على الشاشة (4:3)</PresentationFormat>
  <Paragraphs>16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347</cp:revision>
  <dcterms:created xsi:type="dcterms:W3CDTF">2021-12-07T14:30:00Z</dcterms:created>
  <dcterms:modified xsi:type="dcterms:W3CDTF">2024-08-01T07:20:05Z</dcterms:modified>
</cp:coreProperties>
</file>