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20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سأغني بين الناس وأقول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(سَأُغَنِّي بَيْنَ النَّاسِ وَأقول)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(قد أخطأتُ)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وَعَوَّجْتُ المُستَقيم   (وِلم أُجَــــــــــــازَ عَلَيْهِ)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(فَدَى نفسي مِنَ العُبُور إلى الحُفرَةِ فَدَى نفسِي)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(فَتَرَى حَيَاتي النُّور)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(فَدَى نفسِي)</a:t>
            </a:r>
            <a: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أي33: 27-28</a:t>
            </a:r>
          </a:p>
          <a:p>
            <a:pPr rtl="1"/>
            <a:endParaRPr kumimoji="0" lang="ar-EG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oghanni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bayna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nnasi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aqool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akhtaato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aawwajto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mostaqim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lam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ojaza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aalayhi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b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(fada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mena el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aobor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elal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hofra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fada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s-ES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(fa tara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ennor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</a:t>
            </a:r>
            <a:r>
              <a:rPr kumimoji="0" lang="es-E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(fada </a:t>
            </a:r>
            <a:r>
              <a:rPr kumimoji="0" lang="es-E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s-E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es-E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Job 33:27-28</a:t>
            </a:r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He </a:t>
            </a:r>
            <a:r>
              <a:rPr kumimoji="0" lang="en-US" sz="20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looketh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upon men, and if any say, I have sinned, and perverted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that which was right, and it profited me not;   28He will deliver </a:t>
            </a:r>
          </a:p>
          <a:p>
            <a:pPr rtl="1"/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his soul from going into the pit, and his life shall see the light.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Job 33:27-28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5092</TotalTime>
  <Words>160</Words>
  <Application>Microsoft Office PowerPoint</Application>
  <PresentationFormat>عرض على الشاشة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505</cp:revision>
  <dcterms:created xsi:type="dcterms:W3CDTF">2021-12-07T14:30:00Z</dcterms:created>
  <dcterms:modified xsi:type="dcterms:W3CDTF">2025-02-15T12:23:09Z</dcterms:modified>
</cp:coreProperties>
</file>