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428" r:id="rId3"/>
    <p:sldId id="429" r:id="rId4"/>
    <p:sldId id="430" r:id="rId5"/>
    <p:sldId id="431" r:id="rId6"/>
    <p:sldId id="432" r:id="rId7"/>
    <p:sldId id="433" r:id="rId8"/>
    <p:sldId id="434" r:id="rId9"/>
    <p:sldId id="435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9"/>
            <p14:sldId id="430"/>
            <p14:sldId id="431"/>
            <p14:sldId id="432"/>
            <p14:sldId id="433"/>
            <p14:sldId id="434"/>
            <p14:sldId id="43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12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ساجد على ركبي قدامك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82097"/>
            <a:ext cx="9982199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1- </a:t>
            </a:r>
            <a:endParaRPr lang="ar-EG" sz="7200" b="1" dirty="0"/>
          </a:p>
          <a:p>
            <a:pPr algn="ctr" rtl="1"/>
            <a:r>
              <a:rPr lang="ar-EG" sz="7200" b="1" dirty="0"/>
              <a:t>ساجد على ركبي قدامك </a:t>
            </a:r>
          </a:p>
          <a:p>
            <a:pPr algn="ctr" rtl="1"/>
            <a:r>
              <a:rPr lang="ar-EG" sz="7200" b="1" dirty="0" err="1"/>
              <a:t>بانزل</a:t>
            </a:r>
            <a:r>
              <a:rPr lang="ar-EG" sz="7200" b="1" dirty="0"/>
              <a:t> وأدي </a:t>
            </a:r>
            <a:r>
              <a:rPr lang="ar-EG" sz="7200" b="1" dirty="0" err="1"/>
              <a:t>لك</a:t>
            </a:r>
            <a:r>
              <a:rPr lang="ar-EG" sz="7200" b="1" dirty="0"/>
              <a:t> مكانك</a:t>
            </a:r>
          </a:p>
          <a:p>
            <a:pPr algn="ctr" rtl="1"/>
            <a:r>
              <a:rPr lang="ar-EG" sz="7200" b="1" dirty="0"/>
              <a:t>عابد </a:t>
            </a:r>
            <a:r>
              <a:rPr lang="ar-EG" sz="7200" b="1" dirty="0" err="1"/>
              <a:t>باتفرس</a:t>
            </a:r>
            <a:r>
              <a:rPr lang="ar-EG" sz="7200" b="1" dirty="0"/>
              <a:t> في جمالك</a:t>
            </a:r>
          </a:p>
          <a:p>
            <a:pPr algn="ctr" rtl="1"/>
            <a:r>
              <a:rPr lang="ar-EG" sz="7200" b="1" dirty="0"/>
              <a:t> ساجد مشتاق للتغير</a:t>
            </a:r>
          </a:p>
          <a:p>
            <a:pPr algn="ctr"/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82097"/>
            <a:ext cx="9982199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ساجد </a:t>
            </a:r>
            <a:r>
              <a:rPr lang="ar-EG" sz="7200" b="1" dirty="0" err="1">
                <a:solidFill>
                  <a:srgbClr val="00582A"/>
                </a:solidFill>
              </a:rPr>
              <a:t>دا</a:t>
            </a:r>
            <a:r>
              <a:rPr lang="ar-EG" sz="7200" b="1" dirty="0">
                <a:solidFill>
                  <a:srgbClr val="00582A"/>
                </a:solidFill>
              </a:rPr>
              <a:t> مكان التغيير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لحياتي وفحص الضمير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ساجد مشتاق للتحرير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قدامك في مكان التغيير</a:t>
            </a: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57200"/>
            <a:ext cx="9982199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2- </a:t>
            </a:r>
            <a:endParaRPr lang="ar-EG" sz="7200" b="1" dirty="0"/>
          </a:p>
          <a:p>
            <a:pPr algn="ctr" rtl="1"/>
            <a:r>
              <a:rPr lang="ar-EG" sz="7200" b="1" dirty="0"/>
              <a:t>ساجد غيرني بلمساتك </a:t>
            </a:r>
          </a:p>
          <a:p>
            <a:pPr algn="ctr" rtl="1"/>
            <a:r>
              <a:rPr lang="ar-EG" sz="7200" b="1" dirty="0"/>
              <a:t>وإرادتي بتسمع همساتك</a:t>
            </a:r>
          </a:p>
          <a:p>
            <a:pPr algn="ctr" rtl="1"/>
            <a:r>
              <a:rPr lang="ar-EG" sz="7200" b="1" dirty="0" err="1"/>
              <a:t>إديني</a:t>
            </a:r>
            <a:r>
              <a:rPr lang="ar-EG" sz="7200" b="1" dirty="0"/>
              <a:t> فهم لإشارتك </a:t>
            </a:r>
          </a:p>
          <a:p>
            <a:pPr algn="ctr" rtl="1"/>
            <a:r>
              <a:rPr lang="ar-EG" sz="7200" b="1" dirty="0"/>
              <a:t>وعزيمة لطاعة كلماتك</a:t>
            </a:r>
          </a:p>
          <a:p>
            <a:pPr algn="ctr"/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58297"/>
            <a:ext cx="9982199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ساجد </a:t>
            </a:r>
            <a:r>
              <a:rPr lang="ar-EG" sz="7200" b="1" dirty="0" err="1">
                <a:solidFill>
                  <a:srgbClr val="00582A"/>
                </a:solidFill>
              </a:rPr>
              <a:t>دا</a:t>
            </a:r>
            <a:r>
              <a:rPr lang="ar-EG" sz="7200" b="1" dirty="0">
                <a:solidFill>
                  <a:srgbClr val="00582A"/>
                </a:solidFill>
              </a:rPr>
              <a:t> مكان التغيير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لحياتي وفحص الضمير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ساجد مشتاق للتحرير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قدامك في مكان التغيير</a:t>
            </a: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505897"/>
            <a:ext cx="9982199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3- </a:t>
            </a:r>
            <a:endParaRPr lang="ar-EG" sz="7200" b="1" dirty="0"/>
          </a:p>
          <a:p>
            <a:pPr algn="ctr" rtl="1"/>
            <a:r>
              <a:rPr lang="ar-EG" sz="7200" b="1" dirty="0"/>
              <a:t>ساجد وباجي لك بقيودي </a:t>
            </a:r>
          </a:p>
          <a:p>
            <a:pPr algn="ctr" rtl="1"/>
            <a:r>
              <a:rPr lang="ar-EG" sz="7200" b="1" dirty="0"/>
              <a:t>عارف </a:t>
            </a:r>
            <a:r>
              <a:rPr lang="ar-EG" sz="7200" b="1" dirty="0" err="1"/>
              <a:t>ضعفاتي</a:t>
            </a:r>
            <a:r>
              <a:rPr lang="ar-EG" sz="7200" b="1" dirty="0"/>
              <a:t> وحدودي</a:t>
            </a:r>
          </a:p>
          <a:p>
            <a:pPr algn="ctr" rtl="1"/>
            <a:r>
              <a:rPr lang="ar-EG" sz="7200" b="1" dirty="0"/>
              <a:t>مش نافع وحده مجهودي </a:t>
            </a:r>
          </a:p>
          <a:p>
            <a:pPr algn="ctr" rtl="1"/>
            <a:r>
              <a:rPr lang="ar-EG" sz="7200" b="1" dirty="0"/>
              <a:t>قدرني أتخطى سدودي</a:t>
            </a:r>
          </a:p>
          <a:p>
            <a:pPr algn="ctr"/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05897"/>
            <a:ext cx="9982199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ساجد </a:t>
            </a:r>
            <a:r>
              <a:rPr lang="ar-EG" sz="7200" b="1" dirty="0" err="1">
                <a:solidFill>
                  <a:srgbClr val="00582A"/>
                </a:solidFill>
              </a:rPr>
              <a:t>دا</a:t>
            </a:r>
            <a:r>
              <a:rPr lang="ar-EG" sz="7200" b="1" dirty="0">
                <a:solidFill>
                  <a:srgbClr val="00582A"/>
                </a:solidFill>
              </a:rPr>
              <a:t> مكان التغيير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لحياتي وفحص الضمير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ساجد مشتاق للتحرير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قدامك في مكان التغيير</a:t>
            </a: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3340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4- </a:t>
            </a:r>
            <a:endParaRPr lang="ar-EG" sz="7200" b="1" dirty="0"/>
          </a:p>
          <a:p>
            <a:pPr algn="ctr" rtl="1"/>
            <a:r>
              <a:rPr lang="ar-EG" sz="6600" b="1" dirty="0"/>
              <a:t>مش </a:t>
            </a:r>
            <a:r>
              <a:rPr lang="ar-EG" sz="6600" b="1" dirty="0" err="1"/>
              <a:t>هانهض</a:t>
            </a:r>
            <a:r>
              <a:rPr lang="ar-EG" sz="6600" b="1" dirty="0"/>
              <a:t> إلا وأنا </a:t>
            </a:r>
            <a:r>
              <a:rPr lang="ar-EG" sz="6600" b="1" dirty="0" err="1"/>
              <a:t>ف</a:t>
            </a:r>
            <a:r>
              <a:rPr lang="ar-EG" sz="6600" b="1" dirty="0"/>
              <a:t> </a:t>
            </a:r>
            <a:r>
              <a:rPr lang="ar-EG" sz="6600" b="1" dirty="0" err="1"/>
              <a:t>إيدك</a:t>
            </a:r>
            <a:r>
              <a:rPr lang="ar-EG" sz="6600" b="1" dirty="0"/>
              <a:t> </a:t>
            </a:r>
          </a:p>
          <a:p>
            <a:pPr algn="ctr" rtl="1"/>
            <a:r>
              <a:rPr lang="ar-EG" sz="7200" b="1" dirty="0"/>
              <a:t>خد راحتك </a:t>
            </a:r>
            <a:r>
              <a:rPr lang="ar-EG" sz="7200" b="1" dirty="0" err="1"/>
              <a:t>وإنت</a:t>
            </a:r>
            <a:r>
              <a:rPr lang="ar-EG" sz="7200" b="1" dirty="0"/>
              <a:t> </a:t>
            </a:r>
            <a:r>
              <a:rPr lang="ar-EG" sz="7200" b="1" dirty="0" err="1"/>
              <a:t>بتصنعني</a:t>
            </a:r>
            <a:endParaRPr lang="ar-EG" sz="7200" b="1" dirty="0"/>
          </a:p>
          <a:p>
            <a:pPr algn="ctr" rtl="1"/>
            <a:r>
              <a:rPr lang="ar-EG" sz="7200" b="1" dirty="0"/>
              <a:t>شكلني أصير صنعة </a:t>
            </a:r>
            <a:r>
              <a:rPr lang="ar-EG" sz="7200" b="1" dirty="0" err="1"/>
              <a:t>إيدك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رجعني وعائك </a:t>
            </a:r>
            <a:r>
              <a:rPr lang="ar-EG" sz="7200" b="1" dirty="0" err="1"/>
              <a:t>واملأني</a:t>
            </a:r>
            <a:endParaRPr lang="ar-EG" sz="7200" b="1" dirty="0"/>
          </a:p>
          <a:p>
            <a:pPr algn="ctr"/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05897"/>
            <a:ext cx="9982199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ساجد </a:t>
            </a:r>
            <a:r>
              <a:rPr lang="ar-EG" sz="7200" b="1" dirty="0" err="1">
                <a:solidFill>
                  <a:srgbClr val="00582A"/>
                </a:solidFill>
              </a:rPr>
              <a:t>دا</a:t>
            </a:r>
            <a:r>
              <a:rPr lang="ar-EG" sz="7200" b="1" dirty="0">
                <a:solidFill>
                  <a:srgbClr val="00582A"/>
                </a:solidFill>
              </a:rPr>
              <a:t> مكان التغيير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لحياتي وفحص الضمير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ساجد مشتاق للتحرير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قدامك في مكان التغيير</a:t>
            </a: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2162</TotalTime>
  <Words>140</Words>
  <Application>Microsoft Office PowerPoint</Application>
  <PresentationFormat>عرض على الشاشة (4:3)</PresentationFormat>
  <Paragraphs>50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347</cp:revision>
  <dcterms:created xsi:type="dcterms:W3CDTF">2021-12-07T14:30:00Z</dcterms:created>
  <dcterms:modified xsi:type="dcterms:W3CDTF">2024-08-01T07:14:19Z</dcterms:modified>
</cp:coreProperties>
</file>