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1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ساجد على ركبي قدامك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820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ساجد على ركبي قدامك </a:t>
            </a:r>
          </a:p>
          <a:p>
            <a:pPr algn="ctr" rtl="1"/>
            <a:r>
              <a:rPr lang="ar-EG" sz="7200" b="1" dirty="0" err="1"/>
              <a:t>بانزل</a:t>
            </a:r>
            <a:r>
              <a:rPr lang="ar-EG" sz="7200" b="1" dirty="0"/>
              <a:t> وأدي </a:t>
            </a:r>
            <a:r>
              <a:rPr lang="ar-EG" sz="7200" b="1" dirty="0" err="1"/>
              <a:t>لك</a:t>
            </a:r>
            <a:r>
              <a:rPr lang="ar-EG" sz="7200" b="1" dirty="0"/>
              <a:t> مكانك</a:t>
            </a:r>
          </a:p>
          <a:p>
            <a:pPr algn="ctr" rtl="1"/>
            <a:r>
              <a:rPr lang="ar-EG" sz="7200" b="1" dirty="0"/>
              <a:t>عابد </a:t>
            </a:r>
            <a:r>
              <a:rPr lang="ar-EG" sz="7200" b="1" dirty="0" err="1"/>
              <a:t>باتفرس</a:t>
            </a:r>
            <a:r>
              <a:rPr lang="ar-EG" sz="7200" b="1" dirty="0"/>
              <a:t> في جمالك</a:t>
            </a:r>
          </a:p>
          <a:p>
            <a:pPr algn="ctr" rtl="1"/>
            <a:r>
              <a:rPr lang="ar-EG" sz="7200" b="1" dirty="0"/>
              <a:t> ساجد مشتاق للتغير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820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ساجد </a:t>
            </a:r>
            <a:r>
              <a:rPr lang="ar-EG" sz="7200" b="1" dirty="0" err="1">
                <a:solidFill>
                  <a:srgbClr val="00582A"/>
                </a:solidFill>
              </a:rPr>
              <a:t>دا</a:t>
            </a:r>
            <a:r>
              <a:rPr lang="ar-EG" sz="7200" b="1" dirty="0">
                <a:solidFill>
                  <a:srgbClr val="00582A"/>
                </a:solidFill>
              </a:rPr>
              <a:t> مكان التغيير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لحياتي وفحص الضمير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ساجد مشتاق للتحرير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قدامك في مكان التغيير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ساجد غيرني بلمساتك </a:t>
            </a:r>
          </a:p>
          <a:p>
            <a:pPr algn="ctr" rtl="1"/>
            <a:r>
              <a:rPr lang="ar-EG" sz="7200" b="1" dirty="0"/>
              <a:t>وإرادتي بتسمع همساتك</a:t>
            </a:r>
          </a:p>
          <a:p>
            <a:pPr algn="ctr" rtl="1"/>
            <a:r>
              <a:rPr lang="ar-EG" sz="7200" b="1" dirty="0" err="1"/>
              <a:t>إديني</a:t>
            </a:r>
            <a:r>
              <a:rPr lang="ar-EG" sz="7200" b="1" dirty="0"/>
              <a:t> فهم لإشارتك </a:t>
            </a:r>
          </a:p>
          <a:p>
            <a:pPr algn="ctr" rtl="1"/>
            <a:r>
              <a:rPr lang="ar-EG" sz="7200" b="1" dirty="0"/>
              <a:t>وعزيمة لطاعة كلماتك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82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ساجد </a:t>
            </a:r>
            <a:r>
              <a:rPr lang="ar-EG" sz="7200" b="1" dirty="0" err="1">
                <a:solidFill>
                  <a:srgbClr val="00582A"/>
                </a:solidFill>
              </a:rPr>
              <a:t>دا</a:t>
            </a:r>
            <a:r>
              <a:rPr lang="ar-EG" sz="7200" b="1" dirty="0">
                <a:solidFill>
                  <a:srgbClr val="00582A"/>
                </a:solidFill>
              </a:rPr>
              <a:t> مكان التغيير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لحياتي وفحص الضمير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ساجد مشتاق للتحرير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قدامك في مكان التغيير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ساجد وباجي لك بقيودي </a:t>
            </a:r>
          </a:p>
          <a:p>
            <a:pPr algn="ctr" rtl="1"/>
            <a:r>
              <a:rPr lang="ar-EG" sz="7200" b="1" dirty="0"/>
              <a:t>عارف </a:t>
            </a:r>
            <a:r>
              <a:rPr lang="ar-EG" sz="7200" b="1" dirty="0" err="1"/>
              <a:t>ضعفاتي</a:t>
            </a:r>
            <a:r>
              <a:rPr lang="ar-EG" sz="7200" b="1" dirty="0"/>
              <a:t> وحدودي</a:t>
            </a:r>
          </a:p>
          <a:p>
            <a:pPr algn="ctr" rtl="1"/>
            <a:r>
              <a:rPr lang="ar-EG" sz="7200" b="1" dirty="0"/>
              <a:t>مش نافع وحده مجهودي </a:t>
            </a:r>
          </a:p>
          <a:p>
            <a:pPr algn="ctr" rtl="1"/>
            <a:r>
              <a:rPr lang="ar-EG" sz="7200" b="1" dirty="0"/>
              <a:t>قدرني أتخطى سدودي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ساجد </a:t>
            </a:r>
            <a:r>
              <a:rPr lang="ar-EG" sz="7200" b="1" dirty="0" err="1">
                <a:solidFill>
                  <a:srgbClr val="00582A"/>
                </a:solidFill>
              </a:rPr>
              <a:t>دا</a:t>
            </a:r>
            <a:r>
              <a:rPr lang="ar-EG" sz="7200" b="1" dirty="0">
                <a:solidFill>
                  <a:srgbClr val="00582A"/>
                </a:solidFill>
              </a:rPr>
              <a:t> مكان التغيير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لحياتي وفحص الضمير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ساجد مشتاق للتحرير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قدامك في مكان التغيير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  <a:endParaRPr lang="ar-EG" sz="7200" b="1" dirty="0"/>
          </a:p>
          <a:p>
            <a:pPr algn="ctr" rtl="1"/>
            <a:r>
              <a:rPr lang="ar-EG" sz="6600" b="1" dirty="0"/>
              <a:t>مش </a:t>
            </a:r>
            <a:r>
              <a:rPr lang="ar-EG" sz="6600" b="1" dirty="0" err="1"/>
              <a:t>هانهض</a:t>
            </a:r>
            <a:r>
              <a:rPr lang="ar-EG" sz="6600" b="1" dirty="0"/>
              <a:t> إلا وأنا </a:t>
            </a:r>
            <a:r>
              <a:rPr lang="ar-EG" sz="6600" b="1" dirty="0" err="1"/>
              <a:t>ف</a:t>
            </a:r>
            <a:r>
              <a:rPr lang="ar-EG" sz="6600" b="1" dirty="0"/>
              <a:t> </a:t>
            </a:r>
            <a:r>
              <a:rPr lang="ar-EG" sz="6600" b="1" dirty="0" err="1"/>
              <a:t>إيدك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7200" b="1" dirty="0"/>
              <a:t>خد راحتك </a:t>
            </a:r>
            <a:r>
              <a:rPr lang="ar-EG" sz="7200" b="1" dirty="0" err="1"/>
              <a:t>وإنت</a:t>
            </a:r>
            <a:r>
              <a:rPr lang="ar-EG" sz="7200" b="1" dirty="0"/>
              <a:t> </a:t>
            </a:r>
            <a:r>
              <a:rPr lang="ar-EG" sz="7200" b="1" dirty="0" err="1"/>
              <a:t>بتصنعني</a:t>
            </a:r>
            <a:endParaRPr lang="ar-EG" sz="7200" b="1" dirty="0"/>
          </a:p>
          <a:p>
            <a:pPr algn="ctr" rtl="1"/>
            <a:r>
              <a:rPr lang="ar-EG" sz="7200" b="1" dirty="0"/>
              <a:t>شكلني أصير صنعة </a:t>
            </a:r>
            <a:r>
              <a:rPr lang="ar-EG" sz="7200" b="1" dirty="0" err="1"/>
              <a:t>إيدك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رجعني وعائك </a:t>
            </a:r>
            <a:r>
              <a:rPr lang="ar-EG" sz="7200" b="1" dirty="0" err="1"/>
              <a:t>واملأني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ساجد </a:t>
            </a:r>
            <a:r>
              <a:rPr lang="ar-EG" sz="7200" b="1" dirty="0" err="1">
                <a:solidFill>
                  <a:srgbClr val="00582A"/>
                </a:solidFill>
              </a:rPr>
              <a:t>دا</a:t>
            </a:r>
            <a:r>
              <a:rPr lang="ar-EG" sz="7200" b="1" dirty="0">
                <a:solidFill>
                  <a:srgbClr val="00582A"/>
                </a:solidFill>
              </a:rPr>
              <a:t> مكان التغيير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لحياتي وفحص الضمير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ساجد مشتاق للتحرير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قدامك في مكان التغيير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</TotalTime>
  <Words>140</Words>
  <Application>Microsoft Office PowerPoint</Application>
  <PresentationFormat>عرض على الشاشة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2024-08-01T07:14:19Z</dcterms:modified>
</cp:coreProperties>
</file>