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0" r:id="rId3"/>
    <p:sldId id="323" r:id="rId4"/>
    <p:sldId id="324" r:id="rId5"/>
    <p:sldId id="32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سَأرفَعُ عَيني إلى السَّمَوَاتِ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سَأرفَعُ عَيني إلى السَّمَوَاتِ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لأنَّ هُنـــــاكَ يَسكُنُ قلبـــــــي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هُنا أتأمَّلُ في البَـــاقيَـــــــــاتِ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وَأُشغَلُ بالبرِّ مِن أجلِ رَبِّـــي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arfaao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aayni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ssamawati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le anna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honaka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yaskono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qalbi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hona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ammalo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fil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baqiati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oshghalo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bel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berri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ajli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rabbi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 will lift up my eyes to heaven where my heart is and meditate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in the eternal righteousness for my Lord.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عَابِرٌ لا أُريدُ رُبُوعَـــــا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فلا بَيْتَ لي في سِنينِ اِغتِرَابي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فلي مَوْطِنٌ في بلادِ يَســـــوعَ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أرَاهُ أذا ما خَلَعتُ تُرَابــــــي</a:t>
            </a: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aaberon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oreedo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roboaa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bayta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li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seneen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aghterabi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mawtenon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beladi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yasouaa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araho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etha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ma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khalaato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torabi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 am only passing by, I do not need a house or a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mansion during the pilgrimage. I have a residence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with Jesus, I will see it when I take off my dust.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10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ناظِرٌ حَيْثُ عَوْني يَأتي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يَمِينُ المَخَلِّصِ تَجهَلُ حَدَّا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سَيَأتي لِعَونـــي بأنسَبِ وَقتِ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ذِرَاعُ الرِّجَالِ تَقصُرُ جِدَّا</a:t>
            </a: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nazeron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haytho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aawni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yaati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yameeno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mokhalleSi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tajhalo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hadda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aawni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ansabi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waqti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theraao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rrejali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taqSoro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jedda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 look to where my help comes. The Savior’s hand has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no limits. He will come for my help in due time.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People have very limited abilities.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322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سَأرفَعُ عَيني إلى السَّمَوَاتِ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فلي مَوْعِدٌ مَعْ يَســــوعَ قَريبُ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عَلى السُّحْبِ أبدَأُ مِلءَ حَيَاتي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مَعَ الرَّبِّ وَهوَ الرَّفيقُ الحَبيبُ</a:t>
            </a: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arfaao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aayni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ssamawati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mawaedon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maa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qareebo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sohbi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abdaao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melaa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hayati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rrabbi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wahoa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rrafeeqo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habeebo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I will lift up my eyes to heaven as I have an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appointment with Jesus soon. I will start my real life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on the clouds with the Lord, the best friend.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935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5090</TotalTime>
  <Words>339</Words>
  <Application>Microsoft Office PowerPoint</Application>
  <PresentationFormat>عرض على الشاشة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501</cp:revision>
  <dcterms:created xsi:type="dcterms:W3CDTF">2021-12-07T14:30:00Z</dcterms:created>
  <dcterms:modified xsi:type="dcterms:W3CDTF">2025-02-15T12:28:50Z</dcterms:modified>
</cp:coreProperties>
</file>