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0" r:id="rId5"/>
    <p:sldId id="433" r:id="rId6"/>
    <p:sldId id="432" r:id="rId7"/>
    <p:sldId id="43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3"/>
            <p14:sldId id="432"/>
            <p14:sldId id="4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6600" b="1" dirty="0"/>
              <a:t>ساعة ما </a:t>
            </a:r>
            <a:r>
              <a:rPr lang="ar-EG" sz="6600" b="1" dirty="0" err="1"/>
              <a:t>باشوف</a:t>
            </a:r>
            <a:r>
              <a:rPr lang="ar-EG" sz="6600" b="1" dirty="0"/>
              <a:t> العصفورة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00585"/>
            <a:ext cx="9982199" cy="5495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/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/>
              <a:t>ساعة ما </a:t>
            </a:r>
            <a:r>
              <a:rPr lang="ar-EG" sz="4800" b="1" dirty="0" err="1"/>
              <a:t>باشوف</a:t>
            </a:r>
            <a:r>
              <a:rPr lang="ar-EG" sz="4800" b="1" dirty="0"/>
              <a:t> العصفورة فرحانة بتطير</a:t>
            </a:r>
            <a:br>
              <a:rPr lang="ar-EG" sz="4800" b="1" dirty="0"/>
            </a:br>
            <a:r>
              <a:rPr lang="ar-EG" sz="4800" b="1" dirty="0" err="1"/>
              <a:t>بطمان</a:t>
            </a:r>
            <a:r>
              <a:rPr lang="ar-EG" sz="4800" b="1" dirty="0"/>
              <a:t> وأمان </a:t>
            </a:r>
            <a:r>
              <a:rPr lang="ar-EG" sz="4800" b="1" dirty="0" err="1"/>
              <a:t>بيرعاها</a:t>
            </a:r>
            <a:r>
              <a:rPr lang="ar-EG" sz="4800" b="1" dirty="0"/>
              <a:t> الرب القدير</a:t>
            </a:r>
            <a:br>
              <a:rPr lang="ar-EG" sz="4800" b="1" dirty="0"/>
            </a:br>
            <a:r>
              <a:rPr lang="ar-EG" sz="4800" b="1" dirty="0"/>
              <a:t>لا </a:t>
            </a:r>
            <a:r>
              <a:rPr lang="ar-EG" sz="4800" b="1" dirty="0" err="1"/>
              <a:t>بتزرع</a:t>
            </a:r>
            <a:r>
              <a:rPr lang="ar-EG" sz="4800" b="1" dirty="0"/>
              <a:t> ولا تحصد غلة </a:t>
            </a:r>
            <a:r>
              <a:rPr lang="ar-EG" sz="4800" b="1" dirty="0" err="1"/>
              <a:t>دا</a:t>
            </a:r>
            <a:r>
              <a:rPr lang="ar-EG" sz="4800" b="1" dirty="0"/>
              <a:t> خيرة </a:t>
            </a:r>
            <a:r>
              <a:rPr lang="ar-EG" sz="4800" b="1" dirty="0" err="1"/>
              <a:t>كتيرة</a:t>
            </a:r>
            <a:br>
              <a:rPr lang="ar-EG" sz="4800" b="1" dirty="0"/>
            </a:br>
            <a:endParaRPr lang="ar-EG" sz="4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46293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وإزاي</a:t>
            </a:r>
            <a:r>
              <a:rPr lang="ar-EG" sz="6600" b="1" dirty="0">
                <a:solidFill>
                  <a:srgbClr val="00582A"/>
                </a:solidFill>
              </a:rPr>
              <a:t> أنا افكر في نفسي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في أكلي وشربي وفي لبسي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وأعول الهم عشان بكرة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وأفكر فيه مليون فكرة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00585"/>
            <a:ext cx="9982199" cy="4924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شوفوا النباتات في الحقول </a:t>
            </a:r>
            <a:r>
              <a:rPr lang="ar-EG" sz="5400" b="1" dirty="0" err="1"/>
              <a:t>مين</a:t>
            </a:r>
            <a:r>
              <a:rPr lang="ar-EG" sz="5400" b="1" dirty="0"/>
              <a:t> </a:t>
            </a:r>
            <a:r>
              <a:rPr lang="ar-EG" sz="5400" b="1" dirty="0" err="1"/>
              <a:t>بيمنيها</a:t>
            </a:r>
            <a:br>
              <a:rPr lang="ar-EG" sz="5400" b="1" dirty="0"/>
            </a:br>
            <a:r>
              <a:rPr lang="ar-EG" sz="5400" b="1" dirty="0"/>
              <a:t>لا </a:t>
            </a:r>
            <a:r>
              <a:rPr lang="ar-EG" sz="5400" b="1" dirty="0" err="1"/>
              <a:t>بتتعب</a:t>
            </a:r>
            <a:r>
              <a:rPr lang="ar-EG" sz="5400" b="1" dirty="0"/>
              <a:t> ولا تغزل أبدًا ربنا </a:t>
            </a:r>
            <a:r>
              <a:rPr lang="ar-EG" sz="5400" b="1" dirty="0" err="1"/>
              <a:t>بيكسييها</a:t>
            </a:r>
            <a:br>
              <a:rPr lang="ar-EG" sz="5400" b="1" dirty="0"/>
            </a:br>
            <a:r>
              <a:rPr lang="ar-EG" sz="5400" b="1" dirty="0"/>
              <a:t>ولا سليمان في عظمته يوم لبس زييها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46293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وإزاي</a:t>
            </a:r>
            <a:r>
              <a:rPr lang="ar-EG" sz="6600" b="1" dirty="0">
                <a:solidFill>
                  <a:srgbClr val="00582A"/>
                </a:solidFill>
              </a:rPr>
              <a:t> أنا افكر في نفسي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في أكلي وشربي وفي لبسي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وأعول الهم عشان بكرة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وأفكر فيه مليون فكرة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922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6846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أنا ربي عارف طلباتي ربي الحنان</a:t>
            </a:r>
            <a:br>
              <a:rPr lang="ar-EG" sz="6000" b="1" dirty="0"/>
            </a:br>
            <a:r>
              <a:rPr lang="ar-EG" sz="6000" b="1" dirty="0" err="1"/>
              <a:t>بيسدد</a:t>
            </a:r>
            <a:r>
              <a:rPr lang="ar-EG" sz="6000" b="1" dirty="0"/>
              <a:t> كل احتياجاتي طول الزمان</a:t>
            </a:r>
            <a:br>
              <a:rPr lang="ar-EG" sz="6000" b="1" dirty="0"/>
            </a:br>
            <a:r>
              <a:rPr lang="ar-EG" sz="6000" b="1" dirty="0"/>
              <a:t>من قبل ما </a:t>
            </a:r>
            <a:r>
              <a:rPr lang="ar-EG" sz="6000" b="1" dirty="0" err="1"/>
              <a:t>بأسأل</a:t>
            </a:r>
            <a:r>
              <a:rPr lang="ar-EG" sz="6000" b="1" dirty="0"/>
              <a:t> يدينا واكتر كمان </a:t>
            </a:r>
            <a:br>
              <a:rPr lang="ar-EG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46293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وإزاي</a:t>
            </a:r>
            <a:r>
              <a:rPr lang="ar-EG" sz="6600" b="1" dirty="0">
                <a:solidFill>
                  <a:srgbClr val="00582A"/>
                </a:solidFill>
              </a:rPr>
              <a:t> أنا افكر في نفسي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في أكلي وشربي وفي لبسي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وأعول الهم عشان بكرة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وأفكر فيه مليون فكرة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053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2163</TotalTime>
  <Words>139</Words>
  <Application>Microsoft Office PowerPoint</Application>
  <PresentationFormat>عرض على الشاشة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347</cp:revision>
  <dcterms:created xsi:type="dcterms:W3CDTF">2021-12-07T14:30:00Z</dcterms:created>
  <dcterms:modified xsi:type="dcterms:W3CDTF">2024-08-01T07:24:44Z</dcterms:modified>
</cp:coreProperties>
</file>