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29" r:id="rId4"/>
    <p:sldId id="43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سأغني بين الناس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78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سأغني</a:t>
            </a:r>
            <a:r>
              <a:rPr lang="ar-EG" sz="7200" b="1" dirty="0"/>
              <a:t> بين الناس وأقول</a:t>
            </a:r>
            <a:br>
              <a:rPr lang="ar-EG" sz="7200" b="1" dirty="0"/>
            </a:br>
            <a:r>
              <a:rPr lang="ar-EG" sz="7200" b="1" dirty="0"/>
              <a:t>قد أخطأت قد أخطأت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وعوجت المستقيم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6585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 ولم أجاز عليه ) 4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فدى نفسي من العبور</a:t>
            </a:r>
            <a:br>
              <a:rPr lang="ar-EG" sz="7200" b="1" dirty="0"/>
            </a:br>
            <a:r>
              <a:rPr lang="ar-EG" sz="7200" b="1" dirty="0"/>
              <a:t>إلى الحفرة فدى نفسي</a:t>
            </a:r>
            <a:br>
              <a:rPr lang="ar-EG" sz="7200" b="1" dirty="0"/>
            </a:br>
            <a:r>
              <a:rPr lang="ar-EG" sz="7200" b="1" dirty="0"/>
              <a:t>فترى حياتي النور </a:t>
            </a:r>
          </a:p>
          <a:p>
            <a:pPr algn="ctr" rtl="1"/>
            <a:r>
              <a:rPr lang="ar-EG" sz="7200" b="1" dirty="0"/>
              <a:t> فدى نفســـــي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40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2024-08-01T07:29:59Z</dcterms:modified>
</cp:coreProperties>
</file>