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سألت نفسي أنا الشقي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627806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(نادي نادي بين الجموع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هيا تعالوا ليسوع)2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84287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6600" b="1" dirty="0"/>
          </a:p>
          <a:p>
            <a:pPr algn="ctr" rtl="1"/>
            <a:r>
              <a:rPr lang="ar-EG" sz="6600" b="1" dirty="0"/>
              <a:t>سألت نفسي أنا الشقي </a:t>
            </a:r>
          </a:p>
          <a:p>
            <a:pPr algn="ctr" rtl="1"/>
            <a:r>
              <a:rPr lang="ar-EG" sz="6600" b="1" dirty="0"/>
              <a:t>هل من منجي ؟ هل من رحيم ؟</a:t>
            </a:r>
            <a:br>
              <a:rPr lang="ar-EG" sz="6600" b="1" dirty="0"/>
            </a:br>
            <a:r>
              <a:rPr lang="ar-EG" sz="6600" b="1" dirty="0"/>
              <a:t>كنت أسير في الحزن وحدي </a:t>
            </a:r>
          </a:p>
          <a:p>
            <a:pPr algn="ctr" rtl="1"/>
            <a:r>
              <a:rPr lang="ar-EG" sz="6600" b="1" dirty="0"/>
              <a:t>خطاي تسعى نحو الجحيم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790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حملي ثقيل ديني عظيم</a:t>
            </a:r>
            <a:br>
              <a:rPr lang="ar-EG" sz="6600" b="1" dirty="0"/>
            </a:br>
            <a:r>
              <a:rPr lang="ar-EG" sz="6600" b="1" dirty="0"/>
              <a:t>آه من يحمل عني العقاب ؟ </a:t>
            </a:r>
          </a:p>
          <a:p>
            <a:pPr algn="ctr" rtl="1"/>
            <a:r>
              <a:rPr lang="ar-EG" sz="6600" b="1" dirty="0"/>
              <a:t>أين الطريق ؟ أين السلام ؟ </a:t>
            </a:r>
          </a:p>
          <a:p>
            <a:pPr algn="ctr" rtl="1"/>
            <a:r>
              <a:rPr lang="ar-EG" sz="6600" b="1" dirty="0"/>
              <a:t>أين الحياة ؟ هل من جواب ؟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475406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(نادي نادي بين الجموع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هيا تعالوا ليسوع)2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23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سالت دماء تجري بحب</a:t>
            </a:r>
            <a:br>
              <a:rPr lang="ar-EG" sz="7200" b="1" dirty="0"/>
            </a:br>
            <a:r>
              <a:rPr lang="ar-EG" sz="7200" b="1" dirty="0"/>
              <a:t>لفك أسر العبد الأثيم</a:t>
            </a:r>
            <a:br>
              <a:rPr lang="ar-EG" sz="7200" b="1" dirty="0"/>
            </a:br>
            <a:r>
              <a:rPr lang="ar-EG" sz="7200" b="1" dirty="0" err="1"/>
              <a:t>جلجثا</a:t>
            </a:r>
            <a:r>
              <a:rPr lang="ar-EG" sz="7200" b="1" dirty="0"/>
              <a:t> صارت رمز انتصار</a:t>
            </a:r>
            <a:br>
              <a:rPr lang="ar-EG" sz="7200" b="1" dirty="0"/>
            </a:br>
            <a:r>
              <a:rPr lang="ar-EG" sz="7200" b="1" dirty="0"/>
              <a:t>قام يسوع بمجد عظيم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14485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جسمه صار فدية روحي</a:t>
            </a:r>
            <a:br>
              <a:rPr lang="ar-EG" sz="7200" b="1" dirty="0"/>
            </a:br>
            <a:r>
              <a:rPr lang="ar-EG" sz="7200" b="1" dirty="0"/>
              <a:t>نال قصاصي ذاك الحبيب</a:t>
            </a:r>
            <a:br>
              <a:rPr lang="ar-EG" sz="7200" b="1" dirty="0"/>
            </a:br>
            <a:r>
              <a:rPr lang="ar-EG" sz="7200" b="1" dirty="0"/>
              <a:t>فيه خلاصي شافي جروحي</a:t>
            </a:r>
            <a:br>
              <a:rPr lang="ar-EG" sz="7200" b="1" dirty="0"/>
            </a:br>
            <a:r>
              <a:rPr lang="ar-EG" sz="7200" b="1" dirty="0"/>
              <a:t>كنت أفتش وهو الطبيب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551606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(نادي نادي بين الجموع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هيا تعالوا ليسوع)2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حين هرعت نحو يسوع</a:t>
            </a:r>
            <a:br>
              <a:rPr lang="ar-EG" sz="7200" b="1" dirty="0"/>
            </a:br>
            <a:r>
              <a:rPr lang="ar-EG" sz="7200" b="1" dirty="0"/>
              <a:t>طلبت منه العفو الأكيد</a:t>
            </a:r>
            <a:br>
              <a:rPr lang="ar-EG" sz="7200" b="1" dirty="0"/>
            </a:br>
            <a:r>
              <a:rPr lang="ar-EG" sz="7200" b="1" dirty="0"/>
              <a:t>دنا إلي بكل لطف</a:t>
            </a:r>
            <a:br>
              <a:rPr lang="ar-EG" sz="7200" b="1" dirty="0"/>
            </a:br>
            <a:r>
              <a:rPr lang="ar-EG" sz="7200" b="1" dirty="0" err="1"/>
              <a:t>حباني</a:t>
            </a:r>
            <a:r>
              <a:rPr lang="ar-EG" sz="7200" b="1" dirty="0"/>
              <a:t> أيضاً قلباً جديد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14485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مات حبيبي على الصليب</a:t>
            </a:r>
            <a:br>
              <a:rPr lang="ar-EG" sz="7200" b="1" dirty="0"/>
            </a:br>
            <a:r>
              <a:rPr lang="ar-EG" sz="7200" b="1" dirty="0"/>
              <a:t>كي يفدي نفسي من العذاب</a:t>
            </a:r>
            <a:br>
              <a:rPr lang="ar-EG" sz="7200" b="1" dirty="0"/>
            </a:br>
            <a:r>
              <a:rPr lang="ar-EG" sz="7200" b="1" dirty="0"/>
              <a:t>صار نصيبي وعن قريب</a:t>
            </a:r>
            <a:br>
              <a:rPr lang="ar-EG" sz="7200" b="1" dirty="0"/>
            </a:br>
            <a:r>
              <a:rPr lang="ar-EG" sz="7200" b="1" dirty="0"/>
              <a:t>سوف أراه على السحاب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2163</TotalTime>
  <Words>174</Words>
  <Application>Microsoft Office PowerPoint</Application>
  <PresentationFormat>عرض على الشاشة (4:3)</PresentationFormat>
  <Paragraphs>24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2024-08-01T07:31:57Z</dcterms:modified>
</cp:coreProperties>
</file>