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سألوني لما </a:t>
            </a:r>
            <a:r>
              <a:rPr lang="ar-EG" sz="7200" b="1" dirty="0" err="1"/>
              <a:t>هاكبر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سألون</a:t>
            </a:r>
            <a:r>
              <a:rPr lang="ar-EG" sz="8000" b="1" dirty="0"/>
              <a:t>ي</a:t>
            </a:r>
            <a:r>
              <a:rPr lang="ar-SA" sz="8000" b="1" dirty="0"/>
              <a:t> لما </a:t>
            </a:r>
            <a:r>
              <a:rPr lang="ar-SA" sz="8000" b="1" dirty="0" err="1"/>
              <a:t>هاكبر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أنا </a:t>
            </a:r>
            <a:r>
              <a:rPr lang="ar-SA" sz="8000" b="1" dirty="0" err="1"/>
              <a:t>عايز</a:t>
            </a:r>
            <a:r>
              <a:rPr lang="ar-SA" sz="8000" b="1" dirty="0"/>
              <a:t> أبقى </a:t>
            </a:r>
            <a:r>
              <a:rPr lang="ar-SA" sz="8000" b="1" dirty="0" err="1"/>
              <a:t>ايه</a:t>
            </a:r>
            <a:br>
              <a:rPr lang="ar-SA" sz="8000" b="1" dirty="0"/>
            </a:br>
            <a:r>
              <a:rPr lang="ar-SA" sz="8000" b="1" dirty="0"/>
              <a:t>دكتور ولا مهندس </a:t>
            </a:r>
            <a:endParaRPr lang="ar-EG" sz="8000" b="1" dirty="0"/>
          </a:p>
          <a:p>
            <a:pPr algn="ctr" rtl="1"/>
            <a:r>
              <a:rPr lang="ar-SA" sz="8000" b="1" dirty="0"/>
              <a:t>ولا </a:t>
            </a:r>
            <a:r>
              <a:rPr lang="ar-SA" sz="8000" b="1" dirty="0" err="1"/>
              <a:t>ظابط</a:t>
            </a:r>
            <a:r>
              <a:rPr lang="ar-SA" sz="8000" b="1" dirty="0"/>
              <a:t> بباريه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ولا يمكن مدرس </a:t>
            </a:r>
            <a:endParaRPr lang="ar-EG" sz="8000" b="1" dirty="0"/>
          </a:p>
          <a:p>
            <a:pPr algn="ctr" rtl="1"/>
            <a:r>
              <a:rPr lang="ar-SA" sz="8000" b="1" dirty="0"/>
              <a:t>الناس تفتخر بيه</a:t>
            </a:r>
            <a:br>
              <a:rPr lang="ar-SA" sz="8000" b="1" dirty="0"/>
            </a:br>
            <a:r>
              <a:rPr lang="ar-SA" sz="8000" b="1" dirty="0"/>
              <a:t>ولا أعمل مدير </a:t>
            </a:r>
            <a:endParaRPr lang="ar-EG" sz="8000" b="1" dirty="0"/>
          </a:p>
          <a:p>
            <a:pPr algn="ctr" rtl="1"/>
            <a:r>
              <a:rPr lang="ar-SA" sz="8000" b="1" dirty="0"/>
              <a:t>ويقولوا سعادة البيه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قلتلهم</a:t>
            </a:r>
            <a:r>
              <a:rPr lang="ar-SA" sz="8000" b="1" dirty="0"/>
              <a:t> أنا </a:t>
            </a:r>
            <a:r>
              <a:rPr lang="ar-SA" sz="8000" b="1" dirty="0" err="1"/>
              <a:t>عايز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أبقى زى يسوع</a:t>
            </a:r>
            <a:br>
              <a:rPr lang="ar-SA" sz="8000" b="1" dirty="0"/>
            </a:br>
            <a:r>
              <a:rPr lang="ar-SA" sz="8000" b="1" dirty="0"/>
              <a:t>قلب</a:t>
            </a:r>
            <a:r>
              <a:rPr lang="ar-EG" sz="8000" b="1" dirty="0"/>
              <a:t>ي</a:t>
            </a:r>
            <a:r>
              <a:rPr lang="ar-SA" sz="8000" b="1" dirty="0"/>
              <a:t> مليان محبة</a:t>
            </a:r>
            <a:endParaRPr lang="ar-EG" sz="8000" b="1" dirty="0"/>
          </a:p>
          <a:p>
            <a:pPr algn="ctr" rtl="1"/>
            <a:r>
              <a:rPr lang="ar-SA" sz="8000" b="1" dirty="0"/>
              <a:t>و تواضع </a:t>
            </a:r>
            <a:r>
              <a:rPr lang="ar-SA" sz="8000" b="1" dirty="0" err="1"/>
              <a:t>و</a:t>
            </a:r>
            <a:r>
              <a:rPr lang="ar-SA" sz="8000" b="1" dirty="0"/>
              <a:t> خشوع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أعلم التسامح </a:t>
            </a:r>
            <a:endParaRPr lang="ar-EG" sz="8000" b="1" dirty="0"/>
          </a:p>
          <a:p>
            <a:pPr algn="ctr" rtl="1"/>
            <a:r>
              <a:rPr lang="ar-SA" sz="8000" b="1" dirty="0"/>
              <a:t>و أمسح الدموع</a:t>
            </a:r>
            <a:br>
              <a:rPr lang="ar-SA" sz="8000" b="1" dirty="0"/>
            </a:br>
            <a:r>
              <a:rPr lang="ar-SA" sz="8000" b="1" dirty="0"/>
              <a:t>و أحارب الخطية </a:t>
            </a:r>
            <a:endParaRPr lang="ar-EG" sz="8000" b="1" dirty="0"/>
          </a:p>
          <a:p>
            <a:pPr algn="ctr" rtl="1"/>
            <a:r>
              <a:rPr lang="ar-SA" sz="8000" b="1" dirty="0"/>
              <a:t>تمام ز</a:t>
            </a:r>
            <a:r>
              <a:rPr lang="ar-EG" sz="8000" b="1" dirty="0"/>
              <a:t>ي</a:t>
            </a:r>
            <a:r>
              <a:rPr lang="ar-SA" sz="8000" b="1" dirty="0"/>
              <a:t> يسوع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64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2024-08-01T07:35:34Z</dcterms:modified>
</cp:coreProperties>
</file>