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28" r:id="rId3"/>
    <p:sldId id="429" r:id="rId4"/>
    <p:sldId id="430" r:id="rId5"/>
    <p:sldId id="431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سألوني لما </a:t>
            </a:r>
            <a:r>
              <a:rPr lang="ar-EG" sz="7200" b="1" dirty="0" err="1"/>
              <a:t>هاكبر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268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سألون</a:t>
            </a:r>
            <a:r>
              <a:rPr lang="ar-EG" sz="8000" b="1" dirty="0"/>
              <a:t>ي</a:t>
            </a:r>
            <a:r>
              <a:rPr lang="ar-SA" sz="8000" b="1" dirty="0"/>
              <a:t> لما </a:t>
            </a:r>
            <a:r>
              <a:rPr lang="ar-SA" sz="8000" b="1" dirty="0" err="1"/>
              <a:t>هاكبر</a:t>
            </a:r>
            <a:r>
              <a:rPr lang="ar-SA" sz="8000" b="1" dirty="0"/>
              <a:t> </a:t>
            </a:r>
            <a:endParaRPr lang="ar-EG" sz="8000" b="1" dirty="0"/>
          </a:p>
          <a:p>
            <a:pPr algn="ctr" rtl="1"/>
            <a:r>
              <a:rPr lang="ar-SA" sz="8000" b="1" dirty="0"/>
              <a:t>أنا </a:t>
            </a:r>
            <a:r>
              <a:rPr lang="ar-SA" sz="8000" b="1" dirty="0" err="1"/>
              <a:t>عايز</a:t>
            </a:r>
            <a:r>
              <a:rPr lang="ar-SA" sz="8000" b="1" dirty="0"/>
              <a:t> أبقى </a:t>
            </a:r>
            <a:r>
              <a:rPr lang="ar-SA" sz="8000" b="1" dirty="0" err="1"/>
              <a:t>ايه</a:t>
            </a:r>
            <a:br>
              <a:rPr lang="ar-SA" sz="8000" b="1" dirty="0"/>
            </a:br>
            <a:r>
              <a:rPr lang="ar-SA" sz="8000" b="1" dirty="0"/>
              <a:t>دكتور ولا مهندس </a:t>
            </a:r>
            <a:endParaRPr lang="ar-EG" sz="8000" b="1" dirty="0"/>
          </a:p>
          <a:p>
            <a:pPr algn="ctr" rtl="1"/>
            <a:r>
              <a:rPr lang="ar-SA" sz="8000" b="1" dirty="0"/>
              <a:t>ولا </a:t>
            </a:r>
            <a:r>
              <a:rPr lang="ar-SA" sz="8000" b="1" dirty="0" err="1"/>
              <a:t>ظابط</a:t>
            </a:r>
            <a:r>
              <a:rPr lang="ar-SA" sz="8000" b="1" dirty="0"/>
              <a:t> بباريه</a:t>
            </a:r>
          </a:p>
          <a:p>
            <a:pPr algn="ctr"/>
            <a:br>
              <a:rPr lang="ar-SA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382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ولا يمكن مدرس </a:t>
            </a:r>
            <a:endParaRPr lang="ar-EG" sz="8000" b="1" dirty="0"/>
          </a:p>
          <a:p>
            <a:pPr algn="ctr" rtl="1"/>
            <a:r>
              <a:rPr lang="ar-SA" sz="8000" b="1" dirty="0"/>
              <a:t>الناس تفتخر بيه</a:t>
            </a:r>
            <a:br>
              <a:rPr lang="ar-SA" sz="8000" b="1" dirty="0"/>
            </a:br>
            <a:r>
              <a:rPr lang="ar-SA" sz="8000" b="1" dirty="0"/>
              <a:t>ولا أعمل مدير </a:t>
            </a:r>
            <a:endParaRPr lang="ar-EG" sz="8000" b="1" dirty="0"/>
          </a:p>
          <a:p>
            <a:pPr algn="ctr" rtl="1"/>
            <a:r>
              <a:rPr lang="ar-SA" sz="8000" b="1" dirty="0"/>
              <a:t>ويقولوا سعادة البيه</a:t>
            </a:r>
          </a:p>
          <a:p>
            <a:pPr algn="ctr"/>
            <a:br>
              <a:rPr lang="ar-SA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50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err="1"/>
              <a:t>قلتلهم</a:t>
            </a:r>
            <a:r>
              <a:rPr lang="ar-SA" sz="8000" b="1" dirty="0"/>
              <a:t> أنا </a:t>
            </a:r>
            <a:r>
              <a:rPr lang="ar-SA" sz="8000" b="1" dirty="0" err="1"/>
              <a:t>عايز</a:t>
            </a:r>
            <a:r>
              <a:rPr lang="ar-SA" sz="8000" b="1" dirty="0"/>
              <a:t> </a:t>
            </a:r>
            <a:endParaRPr lang="ar-EG" sz="8000" b="1" dirty="0"/>
          </a:p>
          <a:p>
            <a:pPr algn="ctr" rtl="1"/>
            <a:r>
              <a:rPr lang="ar-SA" sz="8000" b="1" dirty="0"/>
              <a:t>أبقى زى يسوع</a:t>
            </a:r>
            <a:br>
              <a:rPr lang="ar-SA" sz="8000" b="1" dirty="0"/>
            </a:br>
            <a:r>
              <a:rPr lang="ar-SA" sz="8000" b="1" dirty="0"/>
              <a:t>قلب</a:t>
            </a:r>
            <a:r>
              <a:rPr lang="ar-EG" sz="8000" b="1" dirty="0"/>
              <a:t>ي</a:t>
            </a:r>
            <a:r>
              <a:rPr lang="ar-SA" sz="8000" b="1" dirty="0"/>
              <a:t> مليان محبة</a:t>
            </a:r>
            <a:endParaRPr lang="ar-EG" sz="8000" b="1" dirty="0"/>
          </a:p>
          <a:p>
            <a:pPr algn="ctr" rtl="1"/>
            <a:r>
              <a:rPr lang="ar-SA" sz="8000" b="1" dirty="0"/>
              <a:t>و تواضع </a:t>
            </a:r>
            <a:r>
              <a:rPr lang="ar-SA" sz="8000" b="1" dirty="0" err="1"/>
              <a:t>و</a:t>
            </a:r>
            <a:r>
              <a:rPr lang="ar-SA" sz="8000" b="1" dirty="0"/>
              <a:t> خشوع</a:t>
            </a:r>
          </a:p>
          <a:p>
            <a:pPr algn="ctr"/>
            <a:br>
              <a:rPr lang="ar-SA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50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أعلم التسامح </a:t>
            </a:r>
            <a:endParaRPr lang="ar-EG" sz="8000" b="1" dirty="0"/>
          </a:p>
          <a:p>
            <a:pPr algn="ctr" rtl="1"/>
            <a:r>
              <a:rPr lang="ar-SA" sz="8000" b="1" dirty="0"/>
              <a:t>و أمسح الدموع</a:t>
            </a:r>
            <a:br>
              <a:rPr lang="ar-SA" sz="8000" b="1" dirty="0"/>
            </a:br>
            <a:r>
              <a:rPr lang="ar-SA" sz="8000" b="1" dirty="0"/>
              <a:t>و أحارب الخطية </a:t>
            </a:r>
            <a:endParaRPr lang="ar-EG" sz="8000" b="1" dirty="0"/>
          </a:p>
          <a:p>
            <a:pPr algn="ctr" rtl="1"/>
            <a:r>
              <a:rPr lang="ar-SA" sz="8000" b="1" dirty="0"/>
              <a:t>تمام ز</a:t>
            </a:r>
            <a:r>
              <a:rPr lang="ar-EG" sz="8000" b="1" dirty="0"/>
              <a:t>ي</a:t>
            </a:r>
            <a:r>
              <a:rPr lang="ar-SA" sz="8000" b="1" dirty="0"/>
              <a:t> يسوع</a:t>
            </a:r>
          </a:p>
          <a:p>
            <a:pPr algn="ctr"/>
            <a:br>
              <a:rPr lang="ar-SA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2165</TotalTime>
  <Words>64</Words>
  <Application>Microsoft Office PowerPoint</Application>
  <PresentationFormat>عرض على الشاشة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347</cp:revision>
  <dcterms:created xsi:type="dcterms:W3CDTF">2021-12-07T14:30:00Z</dcterms:created>
  <dcterms:modified xsi:type="dcterms:W3CDTF">2024-08-01T07:35:34Z</dcterms:modified>
</cp:coreProperties>
</file>