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سامحني </a:t>
            </a:r>
            <a:r>
              <a:rPr lang="ar-EG" sz="7200" b="1" dirty="0" err="1"/>
              <a:t>سامحني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(سامحني)3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واصفح عني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لا ترذلني لا تتركني لا ترفضني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 يا سيدي)3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</a:t>
            </a:r>
          </a:p>
          <a:p>
            <a:pPr algn="ctr" rtl="1"/>
            <a:r>
              <a:rPr lang="ar-EG" sz="6600" b="1" dirty="0"/>
              <a:t>(سامحني علي </a:t>
            </a:r>
            <a:r>
              <a:rPr lang="ar-EG" sz="6600" b="1" dirty="0" err="1"/>
              <a:t>الضعفات</a:t>
            </a:r>
            <a:endParaRPr lang="ar-EG" sz="6600" b="1" dirty="0"/>
          </a:p>
          <a:p>
            <a:pPr algn="ctr" rtl="1"/>
            <a:r>
              <a:rPr lang="ar-EG" sz="6600" b="1" dirty="0"/>
              <a:t>وعلي الشهوات وعلي </a:t>
            </a:r>
            <a:r>
              <a:rPr lang="ar-EG" sz="6600" b="1" dirty="0" err="1"/>
              <a:t>الذلات</a:t>
            </a:r>
            <a:endParaRPr lang="ar-EG" sz="6600" b="1" dirty="0"/>
          </a:p>
          <a:p>
            <a:pPr algn="ctr" rtl="1"/>
            <a:r>
              <a:rPr lang="ar-EG" sz="6600" b="1" dirty="0"/>
              <a:t>سامحني علي اللي فات</a:t>
            </a:r>
          </a:p>
          <a:p>
            <a:pPr algn="ctr" rtl="1"/>
            <a:r>
              <a:rPr lang="ar-EG" sz="6600" b="1" dirty="0"/>
              <a:t>ربي لأجل الدم سامحني)2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(سامحني)3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واصفح عني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لا ترذلني لا تتركني لا ترفضني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 يا سيدي)3</a:t>
            </a:r>
          </a:p>
        </p:txBody>
      </p:sp>
    </p:spTree>
    <p:extLst>
      <p:ext uri="{BB962C8B-B14F-4D97-AF65-F5344CB8AC3E}">
        <p14:creationId xmlns:p14="http://schemas.microsoft.com/office/powerpoint/2010/main" val="155719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</a:p>
          <a:p>
            <a:pPr algn="ctr" rtl="1"/>
            <a:r>
              <a:rPr lang="ar-EG" sz="6600" b="1" dirty="0"/>
              <a:t>(سامحني علي التفكير</a:t>
            </a:r>
          </a:p>
          <a:p>
            <a:pPr algn="ctr" rtl="1"/>
            <a:r>
              <a:rPr lang="ar-EG" sz="6600" b="1" dirty="0"/>
              <a:t>في اي امر شرير</a:t>
            </a:r>
          </a:p>
          <a:p>
            <a:pPr algn="ctr" rtl="1"/>
            <a:r>
              <a:rPr lang="ar-EG" sz="6600" b="1" dirty="0"/>
              <a:t>سامحني علي التقصير</a:t>
            </a:r>
          </a:p>
          <a:p>
            <a:pPr algn="ctr" rtl="1"/>
            <a:r>
              <a:rPr lang="ar-EG" sz="6600" b="1" dirty="0"/>
              <a:t>في العمل </a:t>
            </a:r>
            <a:r>
              <a:rPr lang="ar-EG" sz="6600" b="1" dirty="0" err="1"/>
              <a:t>والخدمه</a:t>
            </a:r>
            <a:r>
              <a:rPr lang="ar-EG" sz="6600" b="1" dirty="0"/>
              <a:t> </a:t>
            </a:r>
            <a:r>
              <a:rPr lang="ar-EG" sz="6600" b="1" dirty="0" err="1"/>
              <a:t>ياربي</a:t>
            </a:r>
            <a:r>
              <a:rPr lang="ar-EG" sz="6600" b="1" dirty="0"/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361481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(سامحني)3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واصفح عني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لا ترذلني لا تتركني لا ترفضني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 يا سيدي)3</a:t>
            </a:r>
          </a:p>
        </p:txBody>
      </p:sp>
    </p:spTree>
    <p:extLst>
      <p:ext uri="{BB962C8B-B14F-4D97-AF65-F5344CB8AC3E}">
        <p14:creationId xmlns:p14="http://schemas.microsoft.com/office/powerpoint/2010/main" val="428373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</a:t>
            </a:r>
          </a:p>
          <a:p>
            <a:pPr algn="ctr" rtl="1"/>
            <a:r>
              <a:rPr lang="ar-EG" sz="6600" b="1" dirty="0"/>
              <a:t>(سامحني علي الرجوع</a:t>
            </a:r>
          </a:p>
          <a:p>
            <a:pPr algn="ctr" rtl="1"/>
            <a:r>
              <a:rPr lang="ar-EG" sz="6600" b="1" dirty="0"/>
              <a:t>لحاله الجفاف والجوع</a:t>
            </a:r>
          </a:p>
          <a:p>
            <a:pPr algn="ctr" rtl="1"/>
            <a:r>
              <a:rPr lang="ar-EG" sz="6600" b="1" dirty="0"/>
              <a:t>سامحني </a:t>
            </a:r>
            <a:r>
              <a:rPr lang="ar-EG" sz="6600" b="1" dirty="0" err="1"/>
              <a:t>ياربي</a:t>
            </a:r>
            <a:r>
              <a:rPr lang="ar-EG" sz="6600" b="1" dirty="0"/>
              <a:t> يسوع</a:t>
            </a:r>
          </a:p>
          <a:p>
            <a:pPr algn="ctr" rtl="1"/>
            <a:r>
              <a:rPr lang="ar-EG" sz="6600" b="1" dirty="0"/>
              <a:t>علي ضعفي واصفح عني)2</a:t>
            </a:r>
          </a:p>
        </p:txBody>
      </p:sp>
    </p:spTree>
    <p:extLst>
      <p:ext uri="{BB962C8B-B14F-4D97-AF65-F5344CB8AC3E}">
        <p14:creationId xmlns:p14="http://schemas.microsoft.com/office/powerpoint/2010/main" val="2548156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(سامحني)3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واصفح عني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لا ترذلني لا تتركني لا ترفضني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 يا سيدي)3</a:t>
            </a:r>
          </a:p>
        </p:txBody>
      </p:sp>
    </p:spTree>
    <p:extLst>
      <p:ext uri="{BB962C8B-B14F-4D97-AF65-F5344CB8AC3E}">
        <p14:creationId xmlns:p14="http://schemas.microsoft.com/office/powerpoint/2010/main" val="85107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</a:t>
            </a:r>
          </a:p>
          <a:p>
            <a:pPr algn="ctr" rtl="1"/>
            <a:r>
              <a:rPr lang="ar-EG" sz="6600" b="1" dirty="0"/>
              <a:t>(انت تعلم اني بشر</a:t>
            </a:r>
          </a:p>
          <a:p>
            <a:pPr algn="ctr" rtl="1"/>
            <a:r>
              <a:rPr lang="ar-EG" sz="6600" b="1" dirty="0"/>
              <a:t>من حولي قد انتشر</a:t>
            </a:r>
          </a:p>
          <a:p>
            <a:pPr algn="ctr" rtl="1"/>
            <a:r>
              <a:rPr lang="ar-EG" sz="6600" b="1" dirty="0"/>
              <a:t>الفساد وكل شر</a:t>
            </a:r>
          </a:p>
          <a:p>
            <a:pPr algn="ctr" rtl="1"/>
            <a:r>
              <a:rPr lang="ar-EG" sz="6600" b="1" dirty="0"/>
              <a:t>ربي انظر لي واعني)2</a:t>
            </a:r>
          </a:p>
        </p:txBody>
      </p:sp>
    </p:spTree>
    <p:extLst>
      <p:ext uri="{BB962C8B-B14F-4D97-AF65-F5344CB8AC3E}">
        <p14:creationId xmlns:p14="http://schemas.microsoft.com/office/powerpoint/2010/main" val="2102299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(سامحني)3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واصفح عني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لا ترذلني لا تتركني لا ترفضني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 يا سيدي)3</a:t>
            </a:r>
          </a:p>
        </p:txBody>
      </p:sp>
    </p:spTree>
    <p:extLst>
      <p:ext uri="{BB962C8B-B14F-4D97-AF65-F5344CB8AC3E}">
        <p14:creationId xmlns:p14="http://schemas.microsoft.com/office/powerpoint/2010/main" val="998605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5-</a:t>
            </a:r>
          </a:p>
          <a:p>
            <a:pPr algn="ctr" rtl="1"/>
            <a:r>
              <a:rPr lang="ar-EG" sz="6600" b="1" dirty="0"/>
              <a:t>(ندمت ربي وبكيت</a:t>
            </a:r>
          </a:p>
          <a:p>
            <a:pPr algn="ctr" rtl="1"/>
            <a:r>
              <a:rPr lang="ar-EG" sz="6600" b="1" dirty="0"/>
              <a:t>صرخت من قلبي ناديت</a:t>
            </a:r>
          </a:p>
          <a:p>
            <a:pPr algn="ctr" rtl="1"/>
            <a:r>
              <a:rPr lang="ar-EG" sz="6600" b="1" dirty="0"/>
              <a:t>قلت عزمت خلاص ونويت</a:t>
            </a:r>
          </a:p>
          <a:p>
            <a:pPr algn="ctr" rtl="1"/>
            <a:r>
              <a:rPr lang="ar-EG" sz="6600" b="1" dirty="0"/>
              <a:t>أعيش لك من كل قلبي)2</a:t>
            </a:r>
          </a:p>
        </p:txBody>
      </p:sp>
    </p:spTree>
    <p:extLst>
      <p:ext uri="{BB962C8B-B14F-4D97-AF65-F5344CB8AC3E}">
        <p14:creationId xmlns:p14="http://schemas.microsoft.com/office/powerpoint/2010/main" val="2244646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(سامحني)3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واصفح عني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لا ترذلني لا تتركني لا ترفضني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(سامحني يا سيدي)3</a:t>
            </a:r>
          </a:p>
        </p:txBody>
      </p:sp>
    </p:spTree>
    <p:extLst>
      <p:ext uri="{BB962C8B-B14F-4D97-AF65-F5344CB8AC3E}">
        <p14:creationId xmlns:p14="http://schemas.microsoft.com/office/powerpoint/2010/main" val="1873332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2167</TotalTime>
  <Words>216</Words>
  <Application>Microsoft Office PowerPoint</Application>
  <PresentationFormat>عرض على الشاشة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348</cp:revision>
  <dcterms:created xsi:type="dcterms:W3CDTF">2021-12-07T14:30:00Z</dcterms:created>
  <dcterms:modified xsi:type="dcterms:W3CDTF">2024-08-06T07:26:49Z</dcterms:modified>
</cp:coreProperties>
</file>