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75" r:id="rId2"/>
    <p:sldId id="322" r:id="rId3"/>
    <p:sldId id="320" r:id="rId4"/>
    <p:sldId id="323" r:id="rId5"/>
    <p:sldId id="324" r:id="rId6"/>
    <p:sldId id="325" r:id="rId7"/>
    <p:sldId id="326" r:id="rId8"/>
    <p:sldId id="327" r:id="rId9"/>
    <p:sldId id="328" r:id="rId10"/>
    <p:sldId id="329" r:id="rId11"/>
    <p:sldId id="330" r:id="rId12"/>
    <p:sldId id="331" r:id="rId13"/>
    <p:sldId id="293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22"/>
            <p14:sldId id="320"/>
            <p14:sldId id="323"/>
            <p14:sldId id="324"/>
            <p14:sldId id="325"/>
            <p14:sldId id="326"/>
            <p14:sldId id="327"/>
            <p14:sldId id="328"/>
            <p14:sldId id="329"/>
            <p14:sldId id="330"/>
            <p14:sldId id="331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57" autoAdjust="0"/>
    <p:restoredTop sz="94660"/>
  </p:normalViewPr>
  <p:slideViewPr>
    <p:cSldViewPr>
      <p:cViewPr varScale="1">
        <p:scale>
          <a:sx n="90" d="100"/>
          <a:sy n="90" d="100"/>
        </p:scale>
        <p:origin x="171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8/26/2023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dirty="0"/>
              <a:t>سَامِحني  واِصفَح عَنِّي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02222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سَامِحني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عَالضَّعفات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عالشَّهَوَات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وعَلى الزَّلات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سَامِحني عَلى اللي فات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رَبِّي لأجل الدَّمِّ سَامِحني</a:t>
            </a:r>
          </a:p>
          <a:p>
            <a:pPr rtl="1"/>
            <a:br>
              <a:rPr kumimoji="0" lang="ar-EG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aadDDaafat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aashahawat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elzzallat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aalalli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fat   rabbi 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ajl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elddam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Forgive me for my weakness, my bad desires,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my trespasses and for everything wrong I did. Forgive me for the blood of Jesus.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88538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3390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سَامِحني عَلى التَّفكِير </a:t>
            </a:r>
          </a:p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أيِّ أمر شِرِّير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سَامِحنـــي عَلى التَّقصير</a:t>
            </a:r>
            <a:b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في العَمَل وِالخِدمَة يا رَبِّي</a:t>
            </a: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tafkeer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fi aye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amr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sherreer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taqSeer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fil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aamal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khedma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rabbi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Forgive me for thinking in anything wrong.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Forgive me for not doing my best in serving You; Lord.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725000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1601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</a:t>
            </a:r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سَامِحني عَلى الرُّجُــوع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لِحَالة الجَفــــاف وِالجُـــوع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 سَامِحني يا رَبِّي يَســـــوع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عَلى ضَعفي وِاِصفَح عَنِّي</a:t>
            </a:r>
          </a:p>
          <a:p>
            <a:pPr rtl="1"/>
            <a:br>
              <a:rPr kumimoji="0" lang="ar-EG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rojoa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le halt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eljafaf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joa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samehni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aabbi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yasou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Daafi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weSfah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aanni</a:t>
            </a:r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5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5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Forgive me for going back to dryness and hunger. Forgive me; Lord Jesus for my weakness.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31048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148896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4-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أنتَ تعلَمُ أنِّي بَشَر  </a:t>
            </a:r>
          </a:p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مِن حَولِي قد اِنتَشَر</a:t>
            </a:r>
            <a:b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الفَسَادُ وَكُلُّ شَر   </a:t>
            </a:r>
          </a:p>
          <a:p>
            <a:pPr rtl="1"/>
            <a:r>
              <a:rPr kumimoji="0" lang="ar-EG" sz="5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رَبِّي انظُر لي وَأعِنِّي</a:t>
            </a:r>
          </a:p>
          <a:p>
            <a:pPr rtl="1"/>
            <a:br>
              <a:rPr kumimoji="0" lang="ar-EG" sz="1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anta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taalam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anni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bashar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hawli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qad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entashar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alfasado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kollo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sharr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onzor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li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aaenni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You know that I am surrounded by corruption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and sin. Lord look at me and help me.</a:t>
            </a:r>
            <a:endParaRPr kumimoji="0" lang="ar-EG" sz="2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6215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013016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5-</a:t>
            </a:r>
            <a:r>
              <a:rPr kumimoji="0" lang="ar-EG" sz="32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نَدِمتُ رَبِّـــــــــي وَبَكِيت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صَرَختُ مِن قلبــــــي ناديت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قُلت عَزَمت خَلاص وِنَويت</a:t>
            </a:r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  <a:t>أعيش لَك مِن كُلِّ قلبـــــــي</a:t>
            </a:r>
          </a:p>
          <a:p>
            <a:pPr rtl="1"/>
            <a:br>
              <a:rPr kumimoji="0" lang="ar-EG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anose="02020603050405020304" pitchFamily="18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nademto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rabbi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wa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bakait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Sarakhto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nadait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olt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aazamt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khalaS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we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nawait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 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aaeesh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lak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men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kol</a:t>
            </a: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albi</a:t>
            </a: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Times New Roman" pitchFamily="18" charset="0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</a:br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I regret and cry, I call from my heart,</a:t>
            </a:r>
          </a:p>
          <a:p>
            <a:pPr rtl="1"/>
            <a:r>
              <a:rPr kumimoji="0" 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Times New Roman" pitchFamily="18" charset="0"/>
              </a:rPr>
              <a:t> I intend to live all my life for You.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58028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القرار:</a:t>
            </a:r>
            <a:br>
              <a:rPr kumimoji="0" lang="ar-EG" altLang="zh-CN" sz="3600" b="1" u="none" strike="noStrike" kern="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Arial"/>
                <a:ea typeface="+mj-ea"/>
                <a:cs typeface="Arial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(سَامِحني)</a:t>
            </a:r>
            <a:r>
              <a:rPr kumimoji="0" lang="ar-EG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2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واِصفَح عَنِّي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لا ت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َ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رذ</a:t>
            </a:r>
            <a:r>
              <a:rPr kumimoji="0" lang="ar-SA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ُ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لني وَلا تَترُكني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وَلا تَرفُضني يا رَبُّ اِرحَمني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(سَامِحني يا سَيِّدِي)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</a:t>
            </a:r>
            <a:endParaRPr kumimoji="0" lang="ar-EG" sz="1800" b="1" i="0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br>
              <a:rPr kumimoji="0" lang="ar-EG" sz="16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weSfah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aanni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 la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tartholni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tatrokni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wala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tarfoDni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yarabbo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erhamni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 (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samehni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ya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sayedi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)2</a:t>
            </a:r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endParaRPr kumimoji="0" lang="ar-EG" sz="9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  <a:p>
            <a:pPr rtl="1"/>
            <a:endParaRPr lang="ar-EG" sz="900" b="1" dirty="0">
              <a:solidFill>
                <a:srgbClr val="002060"/>
              </a:solidFill>
              <a:latin typeface="Calibri"/>
              <a:cs typeface="+mn-cs"/>
            </a:endParaRPr>
          </a:p>
          <a:p>
            <a:pPr rtl="1"/>
            <a:br>
              <a:rPr kumimoji="0" lang="en-US" sz="9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Forgive me, do not abandon me or leave me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005024"/>
                </a:solidFill>
                <a:effectLst/>
                <a:uLnTx/>
                <a:uFillTx/>
                <a:latin typeface="Calibri"/>
                <a:ea typeface="+mj-ea"/>
                <a:cs typeface="+mn-cs"/>
              </a:rPr>
              <a:t> and have mercy on me Master.</a:t>
            </a:r>
            <a:endParaRPr kumimoji="0" lang="ar-EG" sz="800" b="1" u="none" strike="noStrike" kern="1200" cap="none" spc="0" normalizeH="0" baseline="0" noProof="0" dirty="0">
              <a:ln>
                <a:noFill/>
              </a:ln>
              <a:solidFill>
                <a:srgbClr val="005024"/>
              </a:solidFill>
              <a:effectLst/>
              <a:uLnTx/>
              <a:uFillTx/>
              <a:latin typeface="Calibri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591436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5100</TotalTime>
  <Words>747</Words>
  <Application>Microsoft Office PowerPoint</Application>
  <PresentationFormat>عرض على الشاشة (4:3)</PresentationFormat>
  <Paragraphs>54</Paragraphs>
  <Slides>13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504</cp:revision>
  <dcterms:created xsi:type="dcterms:W3CDTF">2021-12-07T14:30:00Z</dcterms:created>
  <dcterms:modified xsi:type="dcterms:W3CDTF">2023-08-26T12:57:13Z</dcterms:modified>
</cp:coreProperties>
</file>