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34" r:id="rId4"/>
    <p:sldId id="429" r:id="rId5"/>
    <p:sldId id="430" r:id="rId6"/>
    <p:sldId id="435" r:id="rId7"/>
    <p:sldId id="43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4"/>
            <p14:sldId id="429"/>
            <p14:sldId id="430"/>
            <p14:sldId id="435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سبحوا الله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سبحوا </a:t>
            </a:r>
            <a:r>
              <a:rPr lang="ar-SA" sz="8000" b="1" dirty="0" err="1"/>
              <a:t>االله</a:t>
            </a:r>
            <a:r>
              <a:rPr lang="ar-SA" sz="8000" b="1" dirty="0"/>
              <a:t>  </a:t>
            </a:r>
            <a:endParaRPr lang="ar-EG" sz="8000" b="1" dirty="0"/>
          </a:p>
          <a:p>
            <a:pPr algn="ctr" rtl="1"/>
            <a:r>
              <a:rPr lang="ar-SA" sz="8000" b="1" dirty="0"/>
              <a:t>اسمه العالي مجدوا</a:t>
            </a:r>
            <a:endParaRPr lang="en-US" sz="8000" b="1" dirty="0"/>
          </a:p>
          <a:p>
            <a:pPr algn="ctr" rtl="1"/>
            <a:r>
              <a:rPr lang="ar-SA" sz="8000" b="1" dirty="0"/>
              <a:t>من في علاه </a:t>
            </a:r>
            <a:endParaRPr lang="ar-EG" sz="8000" b="1" dirty="0"/>
          </a:p>
          <a:p>
            <a:pPr algn="ctr" rtl="1"/>
            <a:r>
              <a:rPr lang="ar-SA" sz="8000" b="1" dirty="0"/>
              <a:t>الواحد </a:t>
            </a:r>
            <a:r>
              <a:rPr lang="ar-SA" sz="8000" b="1" dirty="0" err="1"/>
              <a:t>الي</a:t>
            </a:r>
            <a:r>
              <a:rPr lang="ar-SA" sz="8000" b="1" dirty="0"/>
              <a:t> نعبده!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435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عظموه كرموه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مجدوه له اسجدوا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سبحوا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الله 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9154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ادخلوا </a:t>
            </a:r>
            <a:r>
              <a:rPr lang="ar-EG" sz="8000" b="1" dirty="0"/>
              <a:t>أ</a:t>
            </a:r>
            <a:r>
              <a:rPr lang="ar-SA" sz="8000" b="1" dirty="0"/>
              <a:t>بوابه بالحمد</a:t>
            </a:r>
            <a:endParaRPr lang="en-US" sz="8000" b="1" dirty="0"/>
          </a:p>
          <a:p>
            <a:pPr algn="ctr" rtl="1"/>
            <a:r>
              <a:rPr lang="ar-SA" sz="8000" b="1" dirty="0"/>
              <a:t>دياره بالتسبيح</a:t>
            </a:r>
            <a:endParaRPr lang="en-US" sz="8000" b="1" dirty="0"/>
          </a:p>
          <a:p>
            <a:pPr algn="ctr" rtl="1"/>
            <a:r>
              <a:rPr lang="ar-SA" sz="8000" b="1" dirty="0"/>
              <a:t>الله ما يشاركه أحد</a:t>
            </a:r>
            <a:endParaRPr lang="en-US" sz="8000" b="1" dirty="0"/>
          </a:p>
          <a:p>
            <a:pPr algn="ctr" rtl="1"/>
            <a:r>
              <a:rPr lang="ar-SA" sz="8000" b="1" dirty="0"/>
              <a:t> له الشكر والمديح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430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ماله قبل ما له بعد</a:t>
            </a:r>
            <a:endParaRPr lang="en-US" sz="8000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زم </a:t>
            </a:r>
            <a:r>
              <a:rPr lang="ar-EG" sz="8000" b="1" dirty="0">
                <a:solidFill>
                  <a:srgbClr val="00582A"/>
                </a:solidFill>
              </a:rPr>
              <a:t>إ</a:t>
            </a:r>
            <a:r>
              <a:rPr lang="ar-SA" sz="8000" b="1" dirty="0">
                <a:solidFill>
                  <a:srgbClr val="00582A"/>
                </a:solidFill>
              </a:rPr>
              <a:t>ني حدده</a:t>
            </a:r>
            <a:endParaRPr lang="en-US" sz="8000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سبحوا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الله 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9154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مجده يملا كل ال</a:t>
            </a:r>
            <a:r>
              <a:rPr lang="ar-EG" sz="8000" b="1" dirty="0"/>
              <a:t>أ</a:t>
            </a:r>
            <a:r>
              <a:rPr lang="ar-SA" sz="8000" b="1" dirty="0"/>
              <a:t>رض</a:t>
            </a:r>
            <a:endParaRPr lang="en-US" sz="8000" dirty="0"/>
          </a:p>
          <a:p>
            <a:pPr algn="ctr" rtl="1"/>
            <a:r>
              <a:rPr lang="ar-SA" sz="8000" b="1" dirty="0"/>
              <a:t>قدوس قدوس قدوس</a:t>
            </a:r>
            <a:endParaRPr lang="en-US" sz="8000" dirty="0"/>
          </a:p>
          <a:p>
            <a:pPr algn="ctr" rtl="1"/>
            <a:r>
              <a:rPr lang="ar-SA" sz="7200" b="1" dirty="0"/>
              <a:t>يرضى بال</a:t>
            </a:r>
            <a:r>
              <a:rPr lang="ar-EG" sz="7200" b="1" dirty="0"/>
              <a:t>إ</a:t>
            </a:r>
            <a:r>
              <a:rPr lang="ar-SA" sz="7200" b="1" dirty="0"/>
              <a:t>يمان </a:t>
            </a:r>
            <a:r>
              <a:rPr lang="ar-SA" sz="7200" b="1" dirty="0" err="1"/>
              <a:t>مو</a:t>
            </a:r>
            <a:r>
              <a:rPr lang="ar-SA" sz="7200" b="1" dirty="0"/>
              <a:t> بالفرض</a:t>
            </a:r>
            <a:endParaRPr lang="en-US" sz="7200" dirty="0"/>
          </a:p>
          <a:p>
            <a:pPr algn="ctr" rtl="1"/>
            <a:r>
              <a:rPr lang="ar-SA" sz="8000" b="1" dirty="0"/>
              <a:t>بالنعم</a:t>
            </a:r>
            <a:r>
              <a:rPr lang="ar-EG" sz="8000" b="1" dirty="0"/>
              <a:t>ة</a:t>
            </a:r>
            <a:r>
              <a:rPr lang="ar-SA" sz="8000" b="1" dirty="0"/>
              <a:t> خلص النفوس</a:t>
            </a:r>
            <a:endParaRPr lang="en-US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430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في السماء وعلى ال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رض</a:t>
            </a:r>
            <a:endParaRPr lang="en-US" sz="8000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الجميع له ينشدوا</a:t>
            </a:r>
            <a:endParaRPr lang="en-US" sz="8000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سبحوا</a:t>
            </a:r>
            <a:r>
              <a:rPr lang="ar-EG" sz="8000" b="1">
                <a:solidFill>
                  <a:srgbClr val="00582A"/>
                </a:solidFill>
              </a:rPr>
              <a:t> </a:t>
            </a:r>
            <a:r>
              <a:rPr lang="ar-SA" sz="8000" b="1">
                <a:solidFill>
                  <a:srgbClr val="00582A"/>
                </a:solidFill>
              </a:rPr>
              <a:t>الله 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2203</TotalTime>
  <Words>79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335</cp:revision>
  <dcterms:created xsi:type="dcterms:W3CDTF">2021-12-07T14:30:00Z</dcterms:created>
  <dcterms:modified xsi:type="dcterms:W3CDTF">2024-08-06T15:57:14Z</dcterms:modified>
</cp:coreProperties>
</file>