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سبحوا الله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906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سبحوا الله في جميع قديسيه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في جلد قوته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على مقدرته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ككثرة عظمته</a:t>
            </a: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57327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بصوت البوق</a:t>
            </a:r>
            <a:b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بمزمار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وقيثار</a:t>
            </a:r>
            <a:br>
              <a:rPr lang="en-US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بدفوف وصفوف</a:t>
            </a:r>
            <a:br>
              <a:rPr lang="en-US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بأوتار وأرغن</a:t>
            </a:r>
            <a:b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266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بصنوج حسنة الصوت</a:t>
            </a:r>
            <a:br>
              <a:rPr lang="ar-EG" sz="66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سبحوه بصنوج التهليل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كل نسمة فلتسبح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اسم الرب إلهنا</a:t>
            </a: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3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هلليلويا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ذوكساباتري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كا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إيو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كا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أجيو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إبنفماتي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كانين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كي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آإي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كي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إستوس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أوناس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تون إ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أونون</a:t>
            </a:r>
            <a:b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آمين</a:t>
            </a: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هلليلويا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ذوكصاصي</a:t>
            </a:r>
            <a:b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أوسي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أوس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إيمون</a:t>
            </a:r>
            <a:b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هلليلويا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بي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أو فا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بينوتي</a:t>
            </a:r>
            <a:r>
              <a:rPr lang="ar-EG" sz="72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72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بي</a:t>
            </a:r>
            <a:b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</a:b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هلليلويا</a:t>
            </a: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26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إيسوس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بي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إخريستوس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إبشيري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إم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إفنوتي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سوتيم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إيرون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rtl="1"/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أووه</a:t>
            </a:r>
            <a:r>
              <a:rPr lang="ar-EG" sz="8000" b="1" dirty="0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 ناي </a:t>
            </a:r>
            <a:r>
              <a:rPr lang="ar-EG" sz="8000" b="1" dirty="0" err="1">
                <a:solidFill>
                  <a:srgbClr val="001E0E"/>
                </a:solidFill>
                <a:latin typeface="Arial" pitchFamily="34" charset="0"/>
                <a:cs typeface="Arial" pitchFamily="34" charset="0"/>
              </a:rPr>
              <a:t>نان</a:t>
            </a: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2164</TotalTime>
  <Words>101</Words>
  <Application>Microsoft Office PowerPoint</Application>
  <PresentationFormat>عرض على الشاشة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349</cp:revision>
  <dcterms:created xsi:type="dcterms:W3CDTF">2021-12-07T14:30:00Z</dcterms:created>
  <dcterms:modified xsi:type="dcterms:W3CDTF">2024-08-06T15:58:44Z</dcterms:modified>
</cp:coreProperties>
</file>