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سبحوه وزيدوه علوا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رتلوا للذي صار إنساناً        وتجسد لخلاصنا</a:t>
            </a:r>
          </a:p>
          <a:p>
            <a:pPr algn="ctr"/>
            <a:r>
              <a:rPr lang="ar-EG" sz="7200" b="1" dirty="0"/>
              <a:t> وافتقر </a:t>
            </a:r>
            <a:r>
              <a:rPr lang="ar-EG" sz="7200" b="1" dirty="0" err="1"/>
              <a:t>ليغنينا</a:t>
            </a:r>
            <a:r>
              <a:rPr lang="ar-EG" sz="7200" b="1" dirty="0"/>
              <a:t> بفقره</a:t>
            </a:r>
          </a:p>
          <a:p>
            <a:pPr algn="ctr"/>
            <a:r>
              <a:rPr lang="ar-EG" sz="7200" b="1" dirty="0">
                <a:solidFill>
                  <a:srgbClr val="FF0000"/>
                </a:solidFill>
              </a:rPr>
              <a:t>سبحوه وزيدوه علوا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083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 </a:t>
            </a:r>
            <a:endParaRPr lang="ar-EG" sz="8000" b="1" dirty="0"/>
          </a:p>
          <a:p>
            <a:pPr algn="ctr"/>
            <a:r>
              <a:rPr lang="ar-EG" sz="8000" b="1" dirty="0"/>
              <a:t>أخذ صورة عبدٍ</a:t>
            </a:r>
          </a:p>
          <a:p>
            <a:pPr algn="ctr"/>
            <a:r>
              <a:rPr lang="ar-EG" sz="8000" b="1" dirty="0"/>
              <a:t> ليحررنا من العبودية</a:t>
            </a:r>
          </a:p>
          <a:p>
            <a:pPr algn="ctr"/>
            <a:r>
              <a:rPr lang="ar-EG" sz="8000" b="1" dirty="0"/>
              <a:t>وانحدر ليصعدنا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  <a:p>
            <a:pPr algn="ctr" rtl="1"/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3- </a:t>
            </a:r>
          </a:p>
          <a:p>
            <a:pPr algn="ctr"/>
            <a:r>
              <a:rPr lang="ar-EG" sz="8000" b="1" dirty="0"/>
              <a:t>جُربَ هو لنغلبَ</a:t>
            </a:r>
          </a:p>
          <a:p>
            <a:pPr algn="ctr"/>
            <a:r>
              <a:rPr lang="ar-EG" sz="8000" b="1" dirty="0"/>
              <a:t>وامتُهن لنُمجَدَ</a:t>
            </a:r>
          </a:p>
          <a:p>
            <a:pPr algn="ctr"/>
            <a:r>
              <a:rPr lang="ar-EG" sz="8000" b="1" dirty="0"/>
              <a:t>   ومات ليخلصنا   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67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4- </a:t>
            </a:r>
          </a:p>
          <a:p>
            <a:pPr algn="ctr"/>
            <a:r>
              <a:rPr lang="ar-EG" sz="8000" b="1" dirty="0"/>
              <a:t>ارتفع ليجتذب إليه   </a:t>
            </a:r>
          </a:p>
          <a:p>
            <a:pPr algn="ctr"/>
            <a:r>
              <a:rPr lang="ar-EG" sz="8000" b="1" dirty="0"/>
              <a:t>من سقط بفعل الخطية</a:t>
            </a:r>
          </a:p>
          <a:p>
            <a:pPr algn="ctr"/>
            <a:r>
              <a:rPr lang="ar-EG" sz="8000" b="1" dirty="0"/>
              <a:t>وأعطى الفرح لنفوسنا   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5 - </a:t>
            </a:r>
          </a:p>
          <a:p>
            <a:pPr algn="ctr"/>
            <a:r>
              <a:rPr lang="ar-EG" sz="8000" b="1" dirty="0"/>
              <a:t>حمل الله الذي بلا عيب</a:t>
            </a:r>
          </a:p>
          <a:p>
            <a:pPr algn="ctr"/>
            <a:r>
              <a:rPr lang="ar-EG" sz="8000" b="1" dirty="0"/>
              <a:t>أعطى نفسه لهيكلنا</a:t>
            </a:r>
          </a:p>
          <a:p>
            <a:pPr algn="ctr"/>
            <a:r>
              <a:rPr lang="ar-EG" sz="8000" b="1" dirty="0"/>
              <a:t>فصار الهيكل سمائي   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6 - </a:t>
            </a:r>
          </a:p>
          <a:p>
            <a:pPr algn="ctr"/>
            <a:r>
              <a:rPr lang="ar-EG" sz="8000" b="1" dirty="0"/>
              <a:t>أكرمنا بإحسانه</a:t>
            </a:r>
          </a:p>
          <a:p>
            <a:pPr algn="ctr"/>
            <a:r>
              <a:rPr lang="ar-EG" sz="8000" b="1" dirty="0"/>
              <a:t>وغمرنا برحمته</a:t>
            </a:r>
          </a:p>
          <a:p>
            <a:pPr algn="ctr"/>
            <a:r>
              <a:rPr lang="ar-EG" sz="8000" b="1" dirty="0"/>
              <a:t>وسترنا بدمائه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9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7 -</a:t>
            </a:r>
          </a:p>
          <a:p>
            <a:pPr algn="ctr"/>
            <a:r>
              <a:rPr lang="ar-EG" sz="8000" b="1" dirty="0"/>
              <a:t>أباد الموت بموته</a:t>
            </a:r>
          </a:p>
          <a:p>
            <a:pPr algn="ctr"/>
            <a:r>
              <a:rPr lang="ar-EG" sz="8000" b="1" dirty="0"/>
              <a:t>وأخرجنا من قبورنا</a:t>
            </a:r>
          </a:p>
          <a:p>
            <a:pPr algn="ctr"/>
            <a:r>
              <a:rPr lang="ar-EG" sz="8000" b="1" dirty="0"/>
              <a:t>وقام وأقمنا معه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52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أنت الذي تسبحُك</a:t>
            </a:r>
          </a:p>
          <a:p>
            <a:pPr algn="ctr"/>
            <a:r>
              <a:rPr lang="ar-EG" sz="7200" b="1" dirty="0"/>
              <a:t>الملائكةُ وتسجدُ </a:t>
            </a:r>
            <a:r>
              <a:rPr lang="ar-EG" sz="7200" b="1" dirty="0" err="1"/>
              <a:t>لك</a:t>
            </a:r>
            <a:endParaRPr lang="ar-EG" sz="7200" b="1" dirty="0"/>
          </a:p>
          <a:p>
            <a:pPr algn="ctr"/>
            <a:r>
              <a:rPr lang="ar-EG" sz="7200" b="1" dirty="0"/>
              <a:t>رؤساء الملائكةِ</a:t>
            </a:r>
          </a:p>
          <a:p>
            <a:pPr algn="ctr"/>
            <a:r>
              <a:rPr lang="ar-EG" sz="7200" b="1" dirty="0">
                <a:solidFill>
                  <a:srgbClr val="FF0000"/>
                </a:solidFill>
              </a:rPr>
              <a:t>سبحوه </a:t>
            </a:r>
            <a:r>
              <a:rPr lang="ar-EG" sz="7200" b="1" dirty="0" err="1">
                <a:solidFill>
                  <a:srgbClr val="FF0000"/>
                </a:solidFill>
              </a:rPr>
              <a:t>وزيده</a:t>
            </a:r>
            <a:r>
              <a:rPr lang="ar-EG" sz="7200" b="1" dirty="0">
                <a:solidFill>
                  <a:srgbClr val="FF0000"/>
                </a:solidFill>
              </a:rPr>
              <a:t> علوا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2 - </a:t>
            </a:r>
          </a:p>
          <a:p>
            <a:pPr algn="ctr"/>
            <a:r>
              <a:rPr lang="ar-EG" sz="8000" b="1" dirty="0"/>
              <a:t>أنت الذي تباركُك</a:t>
            </a:r>
          </a:p>
          <a:p>
            <a:pPr algn="ctr"/>
            <a:r>
              <a:rPr lang="ar-EG" sz="8000" b="1" dirty="0"/>
              <a:t>الرؤساء وتصرخُ نحوكَ</a:t>
            </a:r>
          </a:p>
          <a:p>
            <a:pPr algn="ctr"/>
            <a:r>
              <a:rPr lang="ar-EG" sz="8000" b="1" dirty="0"/>
              <a:t>الأربابُ يا ربُ الأرباب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r>
              <a:rPr lang="ar-EG" sz="8000" dirty="0"/>
              <a:t> </a:t>
            </a:r>
            <a:endParaRPr lang="en-US" sz="8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3- </a:t>
            </a:r>
          </a:p>
          <a:p>
            <a:pPr algn="ctr"/>
            <a:r>
              <a:rPr lang="ar-EG" sz="8000" b="1" dirty="0"/>
              <a:t>أنت الذي تنطقُ</a:t>
            </a:r>
          </a:p>
          <a:p>
            <a:pPr algn="ctr"/>
            <a:r>
              <a:rPr lang="ar-EG" sz="8000" b="1" dirty="0"/>
              <a:t>السلاطينُ بمجدك وتقول</a:t>
            </a:r>
          </a:p>
          <a:p>
            <a:pPr algn="ctr"/>
            <a:r>
              <a:rPr lang="ar-EG" sz="8000" b="1" dirty="0" err="1"/>
              <a:t>لك</a:t>
            </a:r>
            <a:r>
              <a:rPr lang="ar-EG" sz="8000" b="1" dirty="0"/>
              <a:t> المجدُ </a:t>
            </a:r>
            <a:r>
              <a:rPr lang="ar-EG" sz="8000" b="1" dirty="0" err="1"/>
              <a:t>لك</a:t>
            </a:r>
            <a:r>
              <a:rPr lang="ar-EG" sz="8000" b="1" dirty="0"/>
              <a:t> السلطان   </a:t>
            </a:r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67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4- </a:t>
            </a:r>
          </a:p>
          <a:p>
            <a:pPr algn="ctr"/>
            <a:r>
              <a:rPr lang="ar-EG" sz="8000" b="1" dirty="0"/>
              <a:t>أنت الذي تُرسلُ </a:t>
            </a:r>
            <a:r>
              <a:rPr lang="ar-EG" sz="8000" b="1" dirty="0" err="1"/>
              <a:t>لك</a:t>
            </a:r>
            <a:endParaRPr lang="ar-EG" sz="8000" b="1" dirty="0"/>
          </a:p>
          <a:p>
            <a:pPr algn="ctr"/>
            <a:r>
              <a:rPr lang="ar-EG" sz="8000" b="1" dirty="0"/>
              <a:t>العروشُ الكرامةَ</a:t>
            </a:r>
          </a:p>
          <a:p>
            <a:pPr algn="ctr"/>
            <a:r>
              <a:rPr lang="ar-EG" sz="8000" b="1" dirty="0" err="1"/>
              <a:t>لك</a:t>
            </a:r>
            <a:r>
              <a:rPr lang="ar-EG" sz="8000" b="1" dirty="0"/>
              <a:t> المُلكُ إلى الآباد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5 - </a:t>
            </a:r>
          </a:p>
          <a:p>
            <a:pPr algn="ctr"/>
            <a:r>
              <a:rPr lang="ar-EG" sz="8000" b="1" dirty="0" err="1"/>
              <a:t>الوفُ</a:t>
            </a:r>
            <a:r>
              <a:rPr lang="ar-EG" sz="8000" b="1" dirty="0"/>
              <a:t> ألوفٍ وقوفٌ</a:t>
            </a:r>
          </a:p>
          <a:p>
            <a:pPr algn="ctr"/>
            <a:r>
              <a:rPr lang="ar-EG" sz="8000" b="1" dirty="0"/>
              <a:t>قدامَكَ </a:t>
            </a:r>
            <a:r>
              <a:rPr lang="ar-EG" sz="8000" b="1" dirty="0" err="1"/>
              <a:t>وربواتُ</a:t>
            </a:r>
            <a:endParaRPr lang="ar-EG" sz="8000" b="1" dirty="0"/>
          </a:p>
          <a:p>
            <a:pPr algn="ctr"/>
            <a:r>
              <a:rPr lang="ar-EG" sz="8000" b="1" dirty="0" err="1"/>
              <a:t>ربواتٍ</a:t>
            </a:r>
            <a:r>
              <a:rPr lang="ar-EG" sz="8000" b="1" dirty="0"/>
              <a:t> يخدمونك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9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6 - </a:t>
            </a:r>
          </a:p>
          <a:p>
            <a:pPr algn="ctr"/>
            <a:r>
              <a:rPr lang="ar-EG" sz="8000" b="1" dirty="0"/>
              <a:t>أنت الذي يُباركُك</a:t>
            </a:r>
          </a:p>
          <a:p>
            <a:pPr algn="ctr"/>
            <a:r>
              <a:rPr lang="ar-EG" sz="8000" b="1" dirty="0"/>
              <a:t>غيرُ المرئيين وأنت</a:t>
            </a:r>
          </a:p>
          <a:p>
            <a:pPr algn="ctr"/>
            <a:r>
              <a:rPr lang="ar-EG" sz="8000" b="1" dirty="0"/>
              <a:t>الذي يسجدُ </a:t>
            </a:r>
            <a:r>
              <a:rPr lang="ar-EG" sz="8000" b="1" dirty="0" err="1"/>
              <a:t>لك</a:t>
            </a:r>
            <a:r>
              <a:rPr lang="ar-EG" sz="8000" b="1" dirty="0"/>
              <a:t> الظاهرون   </a:t>
            </a:r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936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7 -</a:t>
            </a:r>
          </a:p>
          <a:p>
            <a:pPr algn="ctr"/>
            <a:r>
              <a:rPr lang="ar-EG" sz="8000" b="1" dirty="0"/>
              <a:t>الجميعُ خاضعٌ</a:t>
            </a:r>
          </a:p>
          <a:p>
            <a:pPr algn="ctr"/>
            <a:r>
              <a:rPr lang="ar-EG" sz="8000" b="1" dirty="0"/>
              <a:t>ويصنعون كلُهُم</a:t>
            </a:r>
          </a:p>
          <a:p>
            <a:pPr algn="ctr"/>
            <a:r>
              <a:rPr lang="ar-EG" sz="8000" b="1" dirty="0"/>
              <a:t>كلمتَكَ يا سيدنا</a:t>
            </a:r>
          </a:p>
          <a:p>
            <a:pPr algn="ctr"/>
            <a:r>
              <a:rPr lang="ar-EG" sz="8000" b="1" dirty="0">
                <a:solidFill>
                  <a:srgbClr val="FF0000"/>
                </a:solidFill>
              </a:rPr>
              <a:t>سبحوه</a:t>
            </a:r>
            <a:endParaRPr lang="en-US" sz="8000" b="1" dirty="0">
              <a:solidFill>
                <a:srgbClr val="FF0000"/>
              </a:solidFill>
            </a:endParaRPr>
          </a:p>
          <a:p>
            <a:pPr algn="ctr"/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2182</TotalTime>
  <Words>169</Words>
  <Application>Microsoft Office PowerPoint</Application>
  <PresentationFormat>عرض على الشاشة (4:3)</PresentationFormat>
  <Paragraphs>70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350</cp:revision>
  <dcterms:created xsi:type="dcterms:W3CDTF">2021-12-07T14:30:00Z</dcterms:created>
  <dcterms:modified xsi:type="dcterms:W3CDTF">2024-08-06T16:08:46Z</dcterms:modified>
</cp:coreProperties>
</file>