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75" r:id="rId2"/>
    <p:sldId id="428" r:id="rId3"/>
    <p:sldId id="435" r:id="rId4"/>
    <p:sldId id="429" r:id="rId5"/>
    <p:sldId id="436" r:id="rId6"/>
    <p:sldId id="437" r:id="rId7"/>
    <p:sldId id="438" r:id="rId8"/>
    <p:sldId id="439" r:id="rId9"/>
    <p:sldId id="440" r:id="rId10"/>
    <p:sldId id="469" r:id="rId11"/>
    <p:sldId id="441" r:id="rId12"/>
    <p:sldId id="442" r:id="rId13"/>
    <p:sldId id="443" r:id="rId14"/>
    <p:sldId id="470" r:id="rId15"/>
    <p:sldId id="472" r:id="rId16"/>
    <p:sldId id="471" r:id="rId17"/>
    <p:sldId id="444" r:id="rId18"/>
    <p:sldId id="445" r:id="rId19"/>
    <p:sldId id="446" r:id="rId20"/>
    <p:sldId id="473" r:id="rId21"/>
    <p:sldId id="474" r:id="rId22"/>
    <p:sldId id="475" r:id="rId23"/>
    <p:sldId id="447" r:id="rId24"/>
    <p:sldId id="448" r:id="rId25"/>
    <p:sldId id="449" r:id="rId26"/>
    <p:sldId id="450" r:id="rId27"/>
    <p:sldId id="451" r:id="rId28"/>
    <p:sldId id="452" r:id="rId29"/>
    <p:sldId id="476" r:id="rId30"/>
    <p:sldId id="477" r:id="rId31"/>
    <p:sldId id="454" r:id="rId32"/>
    <p:sldId id="453" r:id="rId33"/>
    <p:sldId id="293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29"/>
            <p14:sldId id="436"/>
            <p14:sldId id="437"/>
            <p14:sldId id="438"/>
            <p14:sldId id="439"/>
            <p14:sldId id="440"/>
            <p14:sldId id="469"/>
            <p14:sldId id="441"/>
            <p14:sldId id="442"/>
            <p14:sldId id="443"/>
            <p14:sldId id="470"/>
            <p14:sldId id="472"/>
            <p14:sldId id="471"/>
            <p14:sldId id="444"/>
            <p14:sldId id="445"/>
            <p14:sldId id="446"/>
            <p14:sldId id="473"/>
            <p14:sldId id="474"/>
            <p14:sldId id="475"/>
            <p14:sldId id="447"/>
            <p14:sldId id="448"/>
            <p14:sldId id="449"/>
            <p14:sldId id="450"/>
            <p14:sldId id="451"/>
            <p14:sldId id="452"/>
            <p14:sldId id="476"/>
            <p14:sldId id="477"/>
            <p14:sldId id="454"/>
            <p14:sldId id="45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سحابة ذكريات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64366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آية عاشتها الروح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 تتأمل في اللي فات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 فيها لاقيتني </a:t>
            </a:r>
            <a:r>
              <a:rPr lang="ar-EG" sz="6600" b="1" dirty="0" err="1"/>
              <a:t>باروح</a:t>
            </a:r>
            <a:r>
              <a:rPr lang="ar-EG" sz="66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في سحابة ذكريات 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1359128"/>
            <a:ext cx="9982199" cy="974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br>
              <a:rPr lang="ar-EG" sz="6600" b="1" dirty="0"/>
            </a:br>
            <a:r>
              <a:rPr lang="ar-EG" sz="6600" b="1" dirty="0"/>
              <a:t> أيامي اللي مشيتها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/>
              <a:t>بتكلمني</a:t>
            </a:r>
            <a:r>
              <a:rPr lang="ar-EG" sz="6600" b="1" dirty="0"/>
              <a:t> عليك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وتقول إنك بديتها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 وحياتها بين </a:t>
            </a:r>
            <a:r>
              <a:rPr lang="ar-EG" sz="6600" b="1" dirty="0" err="1"/>
              <a:t>إيديك</a:t>
            </a:r>
            <a:r>
              <a:rPr lang="ar-EG" sz="6600" b="1" dirty="0"/>
              <a:t> 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57327"/>
            <a:ext cx="99821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ولقيت </a:t>
            </a:r>
            <a:r>
              <a:rPr lang="ar-EG" sz="8000" b="1" dirty="0" err="1">
                <a:solidFill>
                  <a:srgbClr val="00582A"/>
                </a:solidFill>
              </a:rPr>
              <a:t>وياك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في الرحلة </a:t>
            </a:r>
            <a:r>
              <a:rPr lang="ar-EG" sz="8000" b="1" dirty="0" err="1">
                <a:solidFill>
                  <a:srgbClr val="00582A"/>
                </a:solidFill>
              </a:rPr>
              <a:t>معاك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فيض الإحسان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والرحمة كمان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4332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أبدا ما </a:t>
            </a:r>
            <a:r>
              <a:rPr lang="ar-EG" sz="6600" b="1" dirty="0" err="1"/>
              <a:t>اتخليت</a:t>
            </a:r>
            <a:r>
              <a:rPr lang="ar-EG" sz="6600" b="1" dirty="0"/>
              <a:t> عني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كنت قريب </a:t>
            </a:r>
            <a:r>
              <a:rPr lang="ar-EG" sz="6600" b="1" dirty="0" err="1"/>
              <a:t>دايماً</a:t>
            </a:r>
            <a:r>
              <a:rPr lang="ar-EG" sz="6600" b="1" dirty="0"/>
              <a:t> مني</a:t>
            </a:r>
            <a:br>
              <a:rPr lang="ar-EG" sz="6600" b="1" dirty="0"/>
            </a:br>
            <a:r>
              <a:rPr lang="ar-EG" sz="6600" b="1" dirty="0"/>
              <a:t>رغم عيوبي وضعفي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لكني </a:t>
            </a:r>
            <a:r>
              <a:rPr lang="ar-EG" sz="6600" b="1" dirty="0" err="1"/>
              <a:t>شايف</a:t>
            </a:r>
            <a:r>
              <a:rPr lang="ar-EG" sz="6600" b="1" dirty="0"/>
              <a:t> حبك ليّ </a:t>
            </a:r>
            <a:r>
              <a:rPr lang="ar-EG" sz="6600" b="1" dirty="0" err="1"/>
              <a:t>آسرني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0532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قبل بداية عمري وسني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كانت لحظة قربك مني</a:t>
            </a:r>
            <a:br>
              <a:rPr lang="ar-EG" sz="6600" b="1" dirty="0"/>
            </a:br>
            <a:r>
              <a:rPr lang="ar-EG" sz="6600" b="1" dirty="0"/>
              <a:t>كانت </a:t>
            </a:r>
            <a:r>
              <a:rPr lang="ar-EG" sz="6600" b="1" dirty="0" err="1"/>
              <a:t>إيدك</a:t>
            </a:r>
            <a:r>
              <a:rPr lang="ar-EG" sz="6600" b="1" dirty="0"/>
              <a:t> </a:t>
            </a:r>
            <a:r>
              <a:rPr lang="ar-EG" sz="6600" b="1" dirty="0" err="1"/>
              <a:t>بتكونني</a:t>
            </a:r>
            <a:r>
              <a:rPr lang="ar-EG" sz="66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جنب جروحك كنت </a:t>
            </a:r>
            <a:r>
              <a:rPr lang="ar-EG" sz="6600" b="1" dirty="0" err="1"/>
              <a:t>راسمني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57327"/>
            <a:ext cx="99821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ولقيت </a:t>
            </a:r>
            <a:r>
              <a:rPr lang="ar-EG" sz="8000" b="1" dirty="0" err="1">
                <a:solidFill>
                  <a:srgbClr val="00582A"/>
                </a:solidFill>
              </a:rPr>
              <a:t>وياك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في الرحلة </a:t>
            </a:r>
            <a:r>
              <a:rPr lang="ar-EG" sz="8000" b="1" dirty="0" err="1">
                <a:solidFill>
                  <a:srgbClr val="00582A"/>
                </a:solidFill>
              </a:rPr>
              <a:t>معاك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فيض الإحسان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والرحمة كمان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64366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 err="1"/>
              <a:t>كام</a:t>
            </a:r>
            <a:r>
              <a:rPr lang="ar-EG" sz="6600" b="1" dirty="0"/>
              <a:t> مرة وكنت بغيب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عن دار الحب وأتوه</a:t>
            </a:r>
            <a:br>
              <a:rPr lang="ar-EG" sz="6600" b="1" dirty="0"/>
            </a:br>
            <a:r>
              <a:rPr lang="ar-EG" sz="6600" b="1" dirty="0"/>
              <a:t>وأشعر وكأني غريب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وكابن احتاج لأبوه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152400"/>
            <a:ext cx="9982199" cy="10344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وصوت </a:t>
            </a:r>
            <a:r>
              <a:rPr lang="ar-EG" sz="7200" b="1" dirty="0" err="1"/>
              <a:t>يقوللي</a:t>
            </a:r>
            <a:r>
              <a:rPr lang="ar-EG" sz="7200" b="1" dirty="0"/>
              <a:t> ناديه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وصوت </a:t>
            </a:r>
            <a:r>
              <a:rPr lang="ar-EG" sz="7200" b="1" dirty="0" err="1"/>
              <a:t>ياخدني</a:t>
            </a:r>
            <a:r>
              <a:rPr lang="ar-EG" sz="7200" b="1" dirty="0"/>
              <a:t> بعيد</a:t>
            </a:r>
            <a:br>
              <a:rPr lang="ar-EG" sz="7200" b="1" dirty="0"/>
            </a:br>
            <a:r>
              <a:rPr lang="ar-EG" sz="7200" b="1" dirty="0" err="1"/>
              <a:t>وايد</a:t>
            </a:r>
            <a:r>
              <a:rPr lang="ar-EG" sz="7200" b="1" dirty="0"/>
              <a:t> </a:t>
            </a:r>
            <a:r>
              <a:rPr lang="ar-EG" sz="7200" b="1" dirty="0" err="1"/>
              <a:t>تاخدني</a:t>
            </a:r>
            <a:r>
              <a:rPr lang="ar-EG" sz="7200" b="1" dirty="0"/>
              <a:t> إليه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ما هي نفس </a:t>
            </a:r>
            <a:r>
              <a:rPr lang="ar-EG" sz="7200" b="1" dirty="0" err="1"/>
              <a:t>الإيد</a:t>
            </a:r>
            <a:br>
              <a:rPr lang="ar-EG" sz="7200" b="1" dirty="0"/>
            </a:b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321379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ar-EG" sz="8000" b="1" dirty="0"/>
            </a:br>
            <a:r>
              <a:rPr lang="ar-EG" sz="8000" b="1" dirty="0"/>
              <a:t>وألقى روحي </a:t>
            </a:r>
          </a:p>
          <a:p>
            <a:pPr algn="ctr" rtl="1"/>
            <a:r>
              <a:rPr lang="ar-EG" sz="8000" b="1" dirty="0"/>
              <a:t>عند الصليب </a:t>
            </a:r>
          </a:p>
          <a:p>
            <a:pPr algn="ctr" rtl="1"/>
            <a:r>
              <a:rPr lang="ar-EG" sz="8000" b="1" dirty="0"/>
              <a:t>ولجروحي </a:t>
            </a:r>
          </a:p>
          <a:p>
            <a:pPr algn="ctr" rtl="1"/>
            <a:r>
              <a:rPr lang="ar-EG" sz="8000" b="1" dirty="0"/>
              <a:t>ألقى الطبيب</a:t>
            </a:r>
            <a:br>
              <a:rPr lang="ar-EG" sz="80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57327"/>
            <a:ext cx="99821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والرحلة تعود </a:t>
            </a:r>
          </a:p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مليانة</a:t>
            </a:r>
            <a:r>
              <a:rPr lang="ar-EG" sz="8000" b="1" dirty="0">
                <a:solidFill>
                  <a:srgbClr val="00582A"/>
                </a:solidFill>
              </a:rPr>
              <a:t> وعود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فيض </a:t>
            </a:r>
            <a:r>
              <a:rPr lang="ar-EG" sz="8000" b="1" dirty="0" err="1">
                <a:solidFill>
                  <a:srgbClr val="00582A"/>
                </a:solidFill>
              </a:rPr>
              <a:t>الاحسان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والرحمة كمان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في </a:t>
            </a:r>
            <a:r>
              <a:rPr lang="ar-EG" sz="6600" b="1" dirty="0" err="1"/>
              <a:t>بكايا</a:t>
            </a:r>
            <a:r>
              <a:rPr lang="ar-EG" sz="6600" b="1" dirty="0"/>
              <a:t> </a:t>
            </a:r>
            <a:r>
              <a:rPr lang="ar-EG" sz="6600" b="1" dirty="0" err="1"/>
              <a:t>وأسايا</a:t>
            </a:r>
            <a:r>
              <a:rPr lang="ar-EG" sz="66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ما لقيت إلا </a:t>
            </a:r>
            <a:r>
              <a:rPr lang="ar-EG" sz="6600" b="1" dirty="0" err="1"/>
              <a:t>انت</a:t>
            </a:r>
            <a:r>
              <a:rPr lang="ar-EG" sz="6600" b="1" dirty="0"/>
              <a:t> </a:t>
            </a:r>
            <a:r>
              <a:rPr lang="ar-EG" sz="6600" b="1" dirty="0" err="1"/>
              <a:t>معايا</a:t>
            </a:r>
            <a:br>
              <a:rPr lang="ar-EG" sz="6600" b="1" dirty="0"/>
            </a:br>
            <a:r>
              <a:rPr lang="ar-EG" sz="6600" b="1" dirty="0" err="1"/>
              <a:t>بتجيني</a:t>
            </a:r>
            <a:r>
              <a:rPr lang="ar-EG" sz="6600" b="1" dirty="0"/>
              <a:t> تواسيني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وجروحك ليّ </a:t>
            </a:r>
            <a:r>
              <a:rPr lang="ar-EG" sz="6600" b="1" dirty="0" err="1"/>
              <a:t>عزايا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26749"/>
            <a:ext cx="9982199" cy="6112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وألقاك إنسان داري </a:t>
            </a:r>
            <a:r>
              <a:rPr lang="ar-EG" sz="8000" b="1" dirty="0" err="1"/>
              <a:t>بيّ</a:t>
            </a:r>
            <a:br>
              <a:rPr lang="ar-EG" sz="8000" b="1" dirty="0"/>
            </a:br>
            <a:r>
              <a:rPr lang="ar-EG" sz="8000" b="1" dirty="0"/>
              <a:t>وإله مليان </a:t>
            </a:r>
            <a:r>
              <a:rPr lang="ar-EG" sz="8000" b="1" dirty="0" err="1"/>
              <a:t>حنية</a:t>
            </a:r>
            <a:br>
              <a:rPr lang="ar-EG" sz="80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8672"/>
            <a:ext cx="9982199" cy="974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وجروحك ليّ </a:t>
            </a:r>
            <a:r>
              <a:rPr lang="ar-EG" sz="6600" b="1" dirty="0" err="1"/>
              <a:t>عزايا</a:t>
            </a:r>
            <a:r>
              <a:rPr lang="ar-EG" sz="66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وكلامك ليّ </a:t>
            </a:r>
            <a:r>
              <a:rPr lang="ar-EG" sz="6600" b="1" dirty="0" err="1"/>
              <a:t>شفايا</a:t>
            </a:r>
            <a:br>
              <a:rPr lang="ar-EG" sz="6600" b="1" dirty="0"/>
            </a:br>
            <a:r>
              <a:rPr lang="ar-EG" sz="6600" b="1" dirty="0"/>
              <a:t>أناتي ألاماتي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لو مُرَّة </a:t>
            </a:r>
            <a:r>
              <a:rPr lang="ar-EG" sz="6600" b="1" dirty="0" err="1"/>
              <a:t>بلاقي</a:t>
            </a:r>
            <a:r>
              <a:rPr lang="ar-EG" sz="6600" b="1" dirty="0"/>
              <a:t> نهاية</a:t>
            </a:r>
            <a:br>
              <a:rPr lang="ar-EG" sz="6600" b="1" dirty="0"/>
            </a:b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-285884"/>
            <a:ext cx="9982199" cy="8286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br>
              <a:rPr lang="ar-EG" sz="8000" b="1" dirty="0"/>
            </a:br>
            <a:r>
              <a:rPr lang="ar-EG" sz="8000" b="1" dirty="0"/>
              <a:t>في صلاتي وطلباتي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/>
              <a:t>ولا مَرَّة رفضت </a:t>
            </a:r>
            <a:r>
              <a:rPr lang="ar-EG" sz="8000" b="1" dirty="0" err="1"/>
              <a:t>ندايا</a:t>
            </a:r>
            <a:br>
              <a:rPr lang="ar-EG" sz="8000" b="1" dirty="0"/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26749"/>
            <a:ext cx="9982199" cy="6772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11500" b="1" dirty="0"/>
              <a:t>يا يسوع</a:t>
            </a:r>
            <a:br>
              <a:rPr lang="ar-EG" sz="11500" b="1" dirty="0"/>
            </a:br>
            <a:endParaRPr lang="ar-EG" sz="199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57327"/>
            <a:ext cx="9982199" cy="801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طول ما أنا </a:t>
            </a:r>
            <a:r>
              <a:rPr lang="ar-EG" sz="8000" b="1" dirty="0" err="1">
                <a:solidFill>
                  <a:srgbClr val="00582A"/>
                </a:solidFill>
              </a:rPr>
              <a:t>وياك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في الرحلة </a:t>
            </a:r>
            <a:r>
              <a:rPr lang="ar-EG" sz="8000" b="1" dirty="0" err="1">
                <a:solidFill>
                  <a:srgbClr val="00582A"/>
                </a:solidFill>
              </a:rPr>
              <a:t>معاك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هالقى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الاحسان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والرحمة كمان</a:t>
            </a:r>
            <a:br>
              <a:rPr lang="ar-EG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 err="1"/>
              <a:t>ياما</a:t>
            </a:r>
            <a:r>
              <a:rPr lang="ar-EG" sz="6600" b="1" dirty="0"/>
              <a:t> الشر حاصرني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/>
              <a:t>وياما</a:t>
            </a:r>
            <a:r>
              <a:rPr lang="ar-EG" sz="6600" b="1" dirty="0"/>
              <a:t> </a:t>
            </a:r>
            <a:r>
              <a:rPr lang="ar-EG" sz="6600" b="1" dirty="0" err="1"/>
              <a:t>اتحداني</a:t>
            </a:r>
            <a:r>
              <a:rPr lang="ar-EG" sz="6600" b="1" dirty="0"/>
              <a:t> الأشرار</a:t>
            </a:r>
            <a:br>
              <a:rPr lang="ar-EG" sz="6600" b="1" dirty="0"/>
            </a:br>
            <a:r>
              <a:rPr lang="ar-EG" sz="6600" b="1" dirty="0"/>
              <a:t>وألقى الشر </a:t>
            </a:r>
            <a:r>
              <a:rPr lang="ar-EG" sz="6600" b="1" dirty="0" err="1"/>
              <a:t>بيحني</a:t>
            </a:r>
            <a:r>
              <a:rPr lang="ar-EG" sz="66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الهامة قدام الجبار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0532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تديني الانتصار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وكأنه </a:t>
            </a:r>
            <a:r>
              <a:rPr lang="ar-EG" sz="6600" b="1" dirty="0" err="1"/>
              <a:t>ده</a:t>
            </a:r>
            <a:r>
              <a:rPr lang="ar-EG" sz="6600" b="1" dirty="0"/>
              <a:t> انتصاري</a:t>
            </a:r>
            <a:br>
              <a:rPr lang="ar-EG" sz="6600" b="1" dirty="0"/>
            </a:br>
            <a:r>
              <a:rPr lang="ar-EG" sz="6600" b="1" dirty="0"/>
              <a:t>وترد الاعتبار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/>
              <a:t>وتقوللي</a:t>
            </a:r>
            <a:r>
              <a:rPr lang="ar-EG" sz="6600" b="1" dirty="0"/>
              <a:t> </a:t>
            </a:r>
            <a:r>
              <a:rPr lang="ar-EG" sz="6600" b="1" dirty="0" err="1"/>
              <a:t>ده</a:t>
            </a:r>
            <a:r>
              <a:rPr lang="ar-EG" sz="6600" b="1" dirty="0"/>
              <a:t> اعتباري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عليت الراية وعليتني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/>
              <a:t>بإيدك</a:t>
            </a:r>
            <a:r>
              <a:rPr lang="ar-EG" sz="6600" b="1" dirty="0"/>
              <a:t> يا يسوع</a:t>
            </a:r>
            <a:br>
              <a:rPr lang="ar-EG" sz="6600" b="1" dirty="0"/>
            </a:br>
            <a:r>
              <a:rPr lang="ar-EG" sz="6600" b="1" dirty="0"/>
              <a:t>فوق جبل الصعب ومشيتني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 واسمك مرفوع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10532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تديني الانتصار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وكأنه </a:t>
            </a:r>
            <a:r>
              <a:rPr lang="ar-EG" sz="6600" b="1" dirty="0" err="1"/>
              <a:t>ده</a:t>
            </a:r>
            <a:r>
              <a:rPr lang="ar-EG" sz="6600" b="1" dirty="0"/>
              <a:t> انتصاري</a:t>
            </a:r>
            <a:br>
              <a:rPr lang="ar-EG" sz="6600" b="1" dirty="0"/>
            </a:br>
            <a:r>
              <a:rPr lang="ar-EG" sz="6600" b="1" dirty="0"/>
              <a:t>وترد الاعتبار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 err="1"/>
              <a:t>وتقوللي</a:t>
            </a:r>
            <a:r>
              <a:rPr lang="ar-EG" sz="6600" b="1" dirty="0"/>
              <a:t> </a:t>
            </a:r>
            <a:r>
              <a:rPr lang="ar-EG" sz="6600" b="1" dirty="0" err="1"/>
              <a:t>ده</a:t>
            </a:r>
            <a:r>
              <a:rPr lang="ar-EG" sz="6600" b="1" dirty="0"/>
              <a:t> اعتباري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33400"/>
            <a:ext cx="9982199" cy="7882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9600" b="1" dirty="0"/>
              <a:t>(</a:t>
            </a:r>
            <a:r>
              <a:rPr lang="ar-EG" sz="9600" b="1" dirty="0" err="1"/>
              <a:t>هللويا</a:t>
            </a:r>
            <a:r>
              <a:rPr lang="ar-EG" sz="9600" b="1" dirty="0"/>
              <a:t>)3</a:t>
            </a:r>
            <a:br>
              <a:rPr lang="ar-EG" sz="9600" b="1" dirty="0"/>
            </a:br>
            <a:r>
              <a:rPr lang="ar-EG" sz="9600" b="1" dirty="0"/>
              <a:t>يا الهي البار</a:t>
            </a:r>
            <a:br>
              <a:rPr lang="ar-EG" sz="9600" b="1" dirty="0"/>
            </a:br>
            <a:endParaRPr lang="ar-EG" sz="1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57327"/>
            <a:ext cx="99821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ولقيت </a:t>
            </a:r>
            <a:r>
              <a:rPr lang="ar-EG" sz="8000" b="1" dirty="0" err="1">
                <a:solidFill>
                  <a:srgbClr val="00582A"/>
                </a:solidFill>
              </a:rPr>
              <a:t>وياك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العز </a:t>
            </a:r>
            <a:r>
              <a:rPr lang="ar-EG" sz="8000" b="1" dirty="0" err="1">
                <a:solidFill>
                  <a:srgbClr val="00582A"/>
                </a:solidFill>
              </a:rPr>
              <a:t>معاك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ويَّا الإحسان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والرحمة كمان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790337"/>
            <a:ext cx="9982199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 err="1"/>
              <a:t>أيوه</a:t>
            </a:r>
            <a:r>
              <a:rPr lang="ar-EG" sz="6600" b="1" dirty="0"/>
              <a:t> فاكر عمري ما أنسى </a:t>
            </a:r>
          </a:p>
          <a:p>
            <a:pPr algn="ctr" rtl="1"/>
            <a:r>
              <a:rPr lang="ar-EG" sz="6600" b="1" dirty="0" err="1"/>
              <a:t>اني</a:t>
            </a:r>
            <a:r>
              <a:rPr lang="ar-EG" sz="6600" b="1" dirty="0"/>
              <a:t> عمري ما </a:t>
            </a:r>
            <a:r>
              <a:rPr lang="ar-EG" sz="6600" b="1" dirty="0" err="1"/>
              <a:t>اتنسيت</a:t>
            </a:r>
            <a:br>
              <a:rPr lang="ar-EG" sz="6600" b="1" dirty="0"/>
            </a:br>
            <a:r>
              <a:rPr lang="ar-EG" sz="6600" b="1" dirty="0"/>
              <a:t>جوه قلبك ليّ مرسى</a:t>
            </a:r>
          </a:p>
          <a:p>
            <a:pPr algn="ctr" rtl="1"/>
            <a:r>
              <a:rPr lang="ar-EG" sz="6600" b="1" dirty="0"/>
              <a:t> أصلك </a:t>
            </a:r>
            <a:r>
              <a:rPr lang="ar-EG" sz="6600" b="1" dirty="0" err="1"/>
              <a:t>انت</a:t>
            </a:r>
            <a:r>
              <a:rPr lang="ar-EG" sz="6600" b="1" dirty="0"/>
              <a:t> اللي اشتريت</a:t>
            </a:r>
            <a:br>
              <a:rPr lang="ar-EG" sz="6600" b="1" dirty="0"/>
            </a:br>
            <a:r>
              <a:rPr lang="ar-EG" sz="6600" b="1" dirty="0"/>
              <a:t>قلبي ليك عمري ليك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43426"/>
            <a:ext cx="9982199" cy="6443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يا يسوع </a:t>
            </a:r>
            <a:r>
              <a:rPr lang="ar-EG" sz="6600" b="1" dirty="0" err="1"/>
              <a:t>انت</a:t>
            </a:r>
            <a:r>
              <a:rPr lang="ar-EG" sz="6600" b="1" dirty="0"/>
              <a:t> الحكاية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والبداية والنهاية</a:t>
            </a:r>
            <a:br>
              <a:rPr lang="ar-EG" sz="6600" b="1" dirty="0"/>
            </a:br>
            <a:r>
              <a:rPr lang="ar-EG" sz="6600" b="1" dirty="0"/>
              <a:t>قلبي ليك عمري ليك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57327"/>
            <a:ext cx="99821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>
                <a:solidFill>
                  <a:srgbClr val="00582A"/>
                </a:solidFill>
              </a:rPr>
              <a:t>هافرح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وياك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ولحد سماك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هالقى</a:t>
            </a:r>
            <a:r>
              <a:rPr lang="ar-EG" sz="8000" b="1" dirty="0">
                <a:solidFill>
                  <a:srgbClr val="00582A"/>
                </a:solidFill>
              </a:rPr>
              <a:t> الإحسان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والرحمة كمان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64366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رحلة فيها ذكريات</a:t>
            </a:r>
            <a:br>
              <a:rPr lang="ar-EG" sz="6600" b="1" dirty="0"/>
            </a:br>
            <a:r>
              <a:rPr lang="ar-EG" sz="6600" b="1" dirty="0"/>
              <a:t>مكتوبة </a:t>
            </a:r>
            <a:r>
              <a:rPr lang="ar-EG" sz="6600" b="1" dirty="0" err="1"/>
              <a:t>لك</a:t>
            </a:r>
            <a:r>
              <a:rPr lang="ar-EG" sz="6600" b="1" dirty="0"/>
              <a:t> ترنيمات</a:t>
            </a:r>
            <a:br>
              <a:rPr lang="ar-EG" sz="6600" b="1" dirty="0"/>
            </a:br>
            <a:r>
              <a:rPr lang="ar-EG" sz="6600" b="1" dirty="0" err="1"/>
              <a:t>زي</a:t>
            </a:r>
            <a:r>
              <a:rPr lang="ar-EG" sz="6600" b="1" dirty="0"/>
              <a:t> ما فيها </a:t>
            </a:r>
            <a:r>
              <a:rPr lang="ar-EG" sz="6600" b="1" dirty="0" err="1"/>
              <a:t>دمعيات</a:t>
            </a:r>
            <a:br>
              <a:rPr lang="ar-EG" sz="6600" b="1" dirty="0"/>
            </a:br>
            <a:r>
              <a:rPr lang="ar-EG" sz="6600" b="1" dirty="0" err="1"/>
              <a:t>برضه</a:t>
            </a:r>
            <a:r>
              <a:rPr lang="ar-EG" sz="6600" b="1" dirty="0"/>
              <a:t> فيها </a:t>
            </a:r>
            <a:r>
              <a:rPr lang="ar-EG" sz="6600" b="1" dirty="0" err="1"/>
              <a:t>تعزيات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99417"/>
            <a:ext cx="9982199" cy="535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رحلة فيك </a:t>
            </a:r>
            <a:r>
              <a:rPr lang="ar-EG" sz="7200" b="1" dirty="0" err="1"/>
              <a:t>رايحة</a:t>
            </a:r>
            <a:r>
              <a:rPr lang="ar-EG" sz="7200" b="1" dirty="0"/>
              <a:t> ليك</a:t>
            </a:r>
            <a:br>
              <a:rPr lang="ar-EG" sz="7200" b="1" dirty="0"/>
            </a:br>
            <a:r>
              <a:rPr lang="ar-EG" sz="7200" b="1" dirty="0"/>
              <a:t>رحلة فيك تحلى </a:t>
            </a:r>
            <a:r>
              <a:rPr lang="ar-EG" sz="7200" b="1" dirty="0" err="1"/>
              <a:t>بيك</a:t>
            </a: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62932"/>
            <a:ext cx="9982199" cy="796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لحظة عمر بعيشها </a:t>
            </a:r>
            <a:r>
              <a:rPr lang="ar-EG" sz="6600" b="1" dirty="0" err="1"/>
              <a:t>معاك</a:t>
            </a:r>
            <a:endParaRPr lang="ar-EG" sz="6600" b="1" dirty="0"/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 هي العُمر</a:t>
            </a:r>
            <a:br>
              <a:rPr lang="ar-EG" sz="6600" b="1" dirty="0"/>
            </a:br>
            <a:r>
              <a:rPr lang="ar-EG" sz="6600" b="1" dirty="0"/>
              <a:t>يكفى حياتي </a:t>
            </a:r>
            <a:r>
              <a:rPr lang="ar-EG" sz="6600" b="1" dirty="0" err="1"/>
              <a:t>اني</a:t>
            </a:r>
            <a:r>
              <a:rPr lang="ar-EG" sz="6600" b="1" dirty="0"/>
              <a:t> أقضي </a:t>
            </a:r>
            <a:r>
              <a:rPr lang="ar-EG" sz="6600" b="1" dirty="0" err="1"/>
              <a:t>معاك</a:t>
            </a:r>
            <a:endParaRPr lang="ar-EG" sz="6600" b="1" dirty="0"/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 رحلة عُمر</a:t>
            </a:r>
            <a:br>
              <a:rPr lang="ar-EG" sz="66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499417"/>
            <a:ext cx="9982199" cy="5358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رحلة فيك </a:t>
            </a:r>
            <a:r>
              <a:rPr lang="ar-EG" sz="7200" b="1" dirty="0" err="1"/>
              <a:t>رايحة</a:t>
            </a:r>
            <a:r>
              <a:rPr lang="ar-EG" sz="7200" b="1" dirty="0"/>
              <a:t> ليك</a:t>
            </a:r>
            <a:br>
              <a:rPr lang="ar-EG" sz="7200" b="1" dirty="0"/>
            </a:br>
            <a:r>
              <a:rPr lang="ar-EG" sz="7200" b="1" dirty="0"/>
              <a:t>رحلة فيك تحلى </a:t>
            </a:r>
            <a:r>
              <a:rPr lang="ar-EG" sz="7200" b="1" dirty="0" err="1"/>
              <a:t>بيك</a:t>
            </a: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295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يا يسوع </a:t>
            </a:r>
            <a:r>
              <a:rPr lang="ar-EG" sz="7200" b="1" dirty="0" err="1"/>
              <a:t>انت</a:t>
            </a:r>
            <a:r>
              <a:rPr lang="ar-EG" sz="7200" b="1" dirty="0"/>
              <a:t> الحياة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والطريق اللي مشيناه</a:t>
            </a:r>
            <a:br>
              <a:rPr lang="ar-EG" sz="7200" b="1" dirty="0"/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57327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ولحد سماك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في الرحلة </a:t>
            </a:r>
            <a:r>
              <a:rPr lang="ar-EG" sz="8000" b="1" dirty="0" err="1">
                <a:solidFill>
                  <a:srgbClr val="00582A"/>
                </a:solidFill>
              </a:rPr>
              <a:t>معاك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هالقى</a:t>
            </a:r>
            <a:r>
              <a:rPr lang="ar-EG" sz="8000" b="1" dirty="0">
                <a:solidFill>
                  <a:srgbClr val="00582A"/>
                </a:solidFill>
              </a:rPr>
              <a:t> الإحسان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والرحمة كمان</a:t>
            </a: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2188</TotalTime>
  <Words>398</Words>
  <Application>Microsoft Office PowerPoint</Application>
  <PresentationFormat>عرض على الشاشة (4:3)</PresentationFormat>
  <Paragraphs>83</Paragraphs>
  <Slides>33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349</cp:revision>
  <dcterms:created xsi:type="dcterms:W3CDTF">2021-12-07T14:30:00Z</dcterms:created>
  <dcterms:modified xsi:type="dcterms:W3CDTF">2024-08-06T16:10:39Z</dcterms:modified>
</cp:coreProperties>
</file>